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China: A Journey Through History and Transformation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China's rich past, revolutionary changes, and economic rise.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and Triumphs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China's industrial development faced numerous challenges, including political instability and resource constraints.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Overcoming these challenges required adaptability, innovation, and strategic policy adjustments to achieve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International collaboration and strategic partnerships played a crucial role in accelerating technological advancements.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Economic reforms and market liberalization unleashed unprecedented entrepreneurial energy and economic expansion.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Integration into the global economy positioned China as a leading player in manufacturing and international trade.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Looking Forward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China continues to invest heavily in research and development, aspiring to become a global innovation leader.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environmental challenges and promoting sustainable growth are crucial for China's long-term prosperity.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Reducing income inequality and improving social welfare are essential for ensuring inclusive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China's increasing global influence carries responsibilities for promoting peace, stability, and cooperation worldwide.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China's future success depends on balancing economic growth with social equity and environmental sustainability.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attention and interest in learning about China's history and economic transformation.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continue exploring the fascinating aspects of Chinese culture, history, and economy.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welcome any questions you may have about the topics discussed in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Please feel free to reach out to us for additional information or collaboration opportunities.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has inspired you to learn more about China and its impact on the world.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Ancient Roots, Modern Power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Birth of a New Republic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New Era of Reform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China's Economic Landscape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 Industrial Giant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Foundation of Industry: 1950-1965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Strategic Defense: 1965-1970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and Triumphs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Looking Forward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Ancient Roots, Modern Power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Emerging 4,000 years ago, China boasts a rich cultural heritage shaping the world with key inventions and philosophies.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From the compass and paper to the beloved tradition of tea, China's innovations have left an indelible mark.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Millennia of emperors, philosophers, and artists contributed to the country's captivating and diverse culture.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Despite dramatic changes, age-old customs and values continue to play a vital role in Chinese society.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China's ancient wisdom and cultural treasures continue to inspire and influence art, science, and thought worldwide.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Birth of a New Republic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Following World War II and a civil war, the People's Republic of China was established in 1949 under Mao Zedong.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Initial reforms focused on nationalizing property and redistributing land through agrarian reform initiatives.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'Cultural Revolution' (1966-1976) had devastating consequences, marked by persecution and widespread repression.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'Cultural Revolution' targeted intellectuals and anyone deemed 'counter-revolutionary' facing harsh consequences.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period left deep scars on Chinese society and the economy, delaying development and progress.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New Era of Reform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death of Mao Zedong in 1976 paved the way for significant political and economic reforms within China.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 1978, Deng Xiaoping initiated economic reforms that propelled China's remarkable economic growth trajectory.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Despite the Communist Party maintaining power, the reforms unleashed unprecedented economic expansion and opportunity.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China quickly rose to become a leading global economy, achieving a GDP exceeding $7 trillion by 2007.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Economic liberalization occurred under tight political control, shaping the unique 'socialist market economy'.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China's Economic Landscape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China is a top producer of coal, grains, cotton, and numerous other goods, driving global supply chains.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nation boasts substantial foreign exchange reserves, reflecting its robust trade surplus and economic strength.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China attracts significant foreign investment, fueling its industrial growth and technological advancement.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Despite economic growth, GDP per capita remains relatively low, highlighting income inequality.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considerable portion of the population still lives below the poverty line, underscoring the need for social reforms.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 Industrial Giant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China's economy balances industry and agriculture, with industrial production contributing approximately 50% of GDP.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Special Economic Zones attract foreign investment, promoting technological transfers and driving export-oriented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Chinese goods have become dominant in global markets, reflecting the nation's manufacturing prowess and competitive edge.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China has made remarkable strides in poverty reduction, lifting millions out of economic hardship through targeted policies.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economic reforms have dramatically reshaped China, transforming it into a global economic powerhouse.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Foundation of Industry: 1950-1965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period saw a significant increase in production capacity, particularly in coal and oil industries.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New sectors like aviation, automotive, agricultural machinery, and non-ferrous metallurgy began to take shape.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Nearly 5,000 large and medium-sized enterprises were established with economic and technical aid from the Soviet Union.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Economic and technical assistance from other socialist countries further bolstered industrial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efforts laid a critical foundation for China's future industrial growth and technological advancement.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Strategic Defense: 1965-1970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creation of the 'Third Line of Defense' led to the construction of approximately 2,000 new enterprises.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Provinces like Sichuan and Guizhou became centers of industrial development to enhance strategic resilience.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45 scientific research institutions were established, contributing to technological advancements and national security.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period shifted focus to developing industries crucial for national defense and strategic self-reliance.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'Third Line of Defense' significantly reshaped China's industrial geography and capabilities.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2025-04-21T07:30:46Z</dcterms:created>
  <dcterms:modified xsi:type="dcterms:W3CDTF">2025-04-21T07:30:46Z</dcterms:modified>
</cp:coreProperties>
</file>