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google.com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infopluscommerce.com/hubfs/Blog-25-Logistics-Mobile-Means-Mor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Churpur: Travel and Earn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Revolutionizing urban parcel delivery through an innovative Travel &amp; Earn Free concept.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entrepreneur.com/wp-content/uploads/sites/2/2023/11/1698770198-Untitled-1copy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Impact on Commuters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 for the daily traveler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Travelers can earn money during their routine travel, thereby reducing or completely covering their travel expenses while performing simple delivery tasks.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delivery process is integrated into the traveler's existing routine, requiring no significant changes to their fixed routes or daily schedules.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system unlocks the underutilized potential of daily commuters, turning every trip into a productive opportunity for the platform participants.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Churpur empowers travelers to become active participants in the logistics economy, providing them with financial benefits for their regular movement.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inboundlogistics.com/wp-content/uploads/courier-servic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Sender Advantages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 for parcel senders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Senders gain access to same-day delivery options that are more suitable for urgent packages and documents compared to traditional services.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using travelers already on the route, the system offers a lower-cost alternative to expensive professional courier and ride-hailing services.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platform efficiently connects parcel senders with travelers on similar routes, ensuring that the delivery process is logical and fast.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People frequently needing to send documents and goods within cities can now rely on a peer-to-peer network for quick transit.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lideuplift.com/wp-content/uploads/2022/11/Professional-Thank-You-Slide-0944-scale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of the Churpur presentation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attention. We appreciate your interest in the Churpur platform and its innovative Travel &amp; Earn Free concept.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exploring how our Java and PHP based system addresses modern commuting and parcel delivery challenges in developing countries.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thank you for learning about our delivery ecosystem. Please feel free to reach out with any inquiries regarding the Churpur application.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 us today to discuss how mobile technology can transform urban logistics and empower daily travelers everywhere.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Digital Transformation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Introducing Churpur Platform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Technical Architecture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Background of Study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Core Concept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Current Market Problems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Proposed Solution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Impact on Commuters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Sender Advantages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humbs.dreamstime.com/b/smartphone-displaying-global-network-connectivity-world-map-hand-holds-smartphone-showing-glowing-world-map-wi-fi-41143045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Digital Transformation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mobile applications change daily life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the modern digital era, mobile applications and web-based systems have transformed the way people travel, communicate, and conduct daily activities across the globe.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Transportation and delivery services have particularly evolved due to the increasing use of smartphones, location-based services, and widespread internet connectivity in modern urban environments.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Despite this progress, many challenges still exist in daily commuting and parcel delivery systems, especially regarding cost, time, and accessibility in various regions.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developing countries, the efficiency of transportation remains a major concern, requiring new innovative solutions to bridge the gap between technology and daily needs.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humbs.dreamstime.com/b/innovative-mobile-application-interface-showcasing-seamless-design-user-experience-image-displays-sophisticated-concept-4076791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Introducing Churpur Platform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innovative solution for modern commuting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Churpur is an innovative Android and web-based platform designed to address commuting challenges by introducing a unique Travel &amp; Earn Free concept for users.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system allows users to send parcels within the same day using travelers who are already commuting on similar routes toward their destinations.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Daily travelers can earn money by delivering parcels during their routine travel, thereby reducing or completely covering their personal travel expenses through the platform.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Churpur system efficiently connects parcel senders and travelers, creating a streamlined process for local logistics and peer-to-peer delivery services.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rive.starcio.com/wp-content/uploads/2016/09/StarCIO-Less-Cod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Technical Architecture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technology powering the platform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Churpur system is developed using an Android mobile application written in Java to ensure a smooth and reliable user experience for mobile users.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platform features a backend web system based on PHP RESTful APIs to manage data flow and connectivity between different user types effectively.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Churpur leverages mobile technology and GPS tracking to create a reliable and cost-effective delivery ecosystem for all participants in the network.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integration of mobile applications and backend web services provides a practical solution for providing on-demand services to a growing population.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parametric-architecture.com/wp-content/uploads/2022/11/world-population_cover-1499x99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Background of Study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need for change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Urbanization and population growth have significantly increased the demand for transportation and delivery services in modern cities where speed is a primary requirement.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People frequently need to send documents, packages, and goods within cities, often requiring same-day delivery to meet their personal or professional obligations.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Traditional courier services usually involve high charges and fixed delivery schedules, which may not be suitable for urgent or low-cost delivery requirements.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Millions of people travel daily for work, education, and personal activities, following fixed routes and schedules that remain largely underutilized for other purposes.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alkerexpressnc.com/wp-content/uploads/2025/02/img-1000x667-1920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Core Concept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Combining travel and delivery needs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idea behind Churpur originates from combining two essential needs—daily travel and parcel delivery—into a single, efficient, and user-friendly digital platform.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While millions travel daily, their travel potential remains underutilized; Churpur seeks to tap into this resource to facilitate faster parcel movement.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With the rapid growth of smartphone usage and Android-based devices, mobile applications have become a practical solution for providing these on-demand services.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utilizing existing travelers, the system reduces the overhead costs typically associated with dedicated delivery fleets and traditional logistics infrastructure.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quarespace-cdn.com/content/v1/57b1c75aebbd1abcdecf8171/79cf8149-3093-4195-8f5e-8fa60000be1b/d27f9362-7bfe-d1c8-4561-43431b89ef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Current Market Problems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Identifying gaps in existing services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Despite the availability of ride-hailing and courier services, same-day parcel delivery services are often expensive for the average daily user.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Traditional courier services lack flexibility and speed, making them less effective for the dynamic needs of modern urban residents and businesses.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Cost, time, and accessibility remain major concerns in developing countries where the logistics infrastructure may not be fully optimized for everyone.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Rigid delivery schedules in existing systems often fail to accommodate the urgent nature of same-day package and document transport needs.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parcelbroker.co.uk/images/mobile-phone-box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Proposed Solution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new delivery ecosystem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proposed solution consists of an Android application for parcel sending, designed to be intuitive and accessible for all mobile device users.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system ensures that parcels can be delivered within the same day by matching them with travelers already heading in that direction.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platform provides a way for routine commuters to turn their daily travel into a source of income to cover their expenses.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leveraging backend web services and mobile technology, the platform creates a reliable and cost-effective delivery ecosystem for urban environments.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2026-01-08T08:14:35Z</dcterms:created>
  <dcterms:modified xsi:type="dcterms:W3CDTF">2026-01-08T08:14:35Z</dcterms:modified>
</cp:coreProperties>
</file>