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17485819/pexels-photo-17485819.png?auto=compress&amp;cs=tinysrgb&amp;fit=crop&amp;h=1200&amp;w=800" TargetMode="External"/><Relationship Id="rId1" Type="http://schemas.openxmlformats.org/officeDocument/2006/relationships/image" Target="../media/image-1-1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-1.png"/><Relationship Id="rId2" Type="http://schemas.openxmlformats.org/officeDocument/2006/relationships/image" Target="../media/image-10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1-1.jpeg"/><Relationship Id="rId2" Type="http://schemas.openxmlformats.org/officeDocument/2006/relationships/image" Target="../media/image-1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2-1.jpeg"/><Relationship Id="rId2" Type="http://schemas.openxmlformats.org/officeDocument/2006/relationships/image" Target="../media/image-12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image" Target="../media/image-4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jpeg"/><Relationship Id="rId2" Type="http://schemas.openxmlformats.org/officeDocument/2006/relationships/image" Target="../media/image-6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jpeg"/><Relationship Id="rId2" Type="http://schemas.openxmlformats.org/officeDocument/2006/relationships/image" Target="../media/image-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8-1.jpeg"/><Relationship Id="rId2" Type="http://schemas.openxmlformats.org/officeDocument/2006/relationships/image" Target="../media/image-8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-9-1.jpeg"/><Relationship Id="rId2" Type="http://schemas.openxmlformats.org/officeDocument/2006/relationships/image" Target="../media/image-9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7485819/pexels-photo-17485819.pn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CineMind: Revolutionizing Your Movie Experience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Smart Recommendation System Tailored Just For You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7485866/pexels-photo-17485866.pn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Tech Inside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Cutting-Edge Machine Learning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Combines collaborative and content-based filtering for balanced suggestions.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Processes reviews and synopses to understand thematic and tonal qualities.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Uses multiple specialized algorithms voting on recommendations for accuracy.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Updates predictions during sessions if users pause or skip content frequently.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153343/pexels-photo-615334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Developments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What's Next for CineMind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Incorporating regional cinema traditions and local storytelling preferences.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Suggestions based on subtitle needs, audio descriptions, or trigger warnings.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Tracking stylistic evolution across a filmmaker's career for deep dives.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Taste-compatibility matching for watch parties and friend recommendations.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3209725/pexels-photo-33209725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Questions?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time exploring how CineMind transforms movie discovery.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next perfect film awaits – let the credits roll on decision fatigue.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 our journey as we continue refining intelligent entertainment curation.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Now go enjoy your personalized movie night with CineMind's perfect pick!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Drowning in Choices?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Meet CineMind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CineMind Works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CineMind Stands Out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Personalized Dashboard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 User Benefits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Privacy by Design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Tech Inside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Developments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930523/pexels-photo-193052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Drowning in Choices?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Modern Movie Dilemma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Viewers face thousands of films across streaming platforms, making selection time-consuming and frustrating.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Users spend 15+ minutes scrolling through options, often abandoning the search without watching anything.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Quality content gets buried in algorithms promoting popular titles, hiding personalized matches.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Standard platforms recommend based on broad categories, ignoring individual taste nuances.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8088374/pexels-photo-8088374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Meet CineMind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Personal Movie Concierge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CineMind uses advanced algorithms to analyze viewing patterns and preferences for tailored suggestions.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Considers mood, pacing, themes, and overlooked elements like cinematography or dialogue 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refines predictions based on user feedback and new content additions.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Works seamlessly with major platforms to deliver ready-to-watch recommendations instantly.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2213228/pexels-photo-32213228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CineMind Works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Intelligence Behind the Scenes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Creates unique taste fingerprints from ratings, watch history, and skipped titles.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Identifies hidden connections between films using metadata and user behavior clusters.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Matches preferences with similar user profiles to discover niche recommendations.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Adjusts suggestions based on time of day, viewing duration, and seasonal trends.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29717200/pexels-photo-29717200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CineMind Stands Out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Standard Algorithms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Recognizes subtle preferences like indie vibes or specific director styles missed by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Prioritizes hidden gems over mainstream hits to expand cinematic horizons.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Suggests films aligning with current emotions using tone analysis and user feedback.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Minimizes popularity bias to surface diverse and underrepresented content.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2899121/pexels-photo-12899121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Personalized Dashboard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 at Your Fingertips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Generates themed lists like 'Underrated 90s Thrillers' updated with new matches.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Visualizes preference evolution and genre exploration through interactive charts.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Allows temporary adjustments like 'Less Romance' or 'More International' with sliders.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Unifies recommendations from Netflix, Hulu, and Prime in one clickable interface.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7505161/pexels-photo-7505161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 User Benefits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Viewing Habits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Reduces selection time from minutes to seconds with curated 'Play Now'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Reignites love for cinema through unexpectedly perfect matches and deep cuts.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Encourages exploration beyond comfort zones with trusted niche suggestions.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Generates group recommendations accommodating diverse tastes for movie nights.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8090146/pexels-photo-8090146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Privacy by Design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Data, Protected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Analyzes preferences on-device when possible, minimizing cloud data transfers.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 toggles for data sharing with opt-out options for sensitive categories.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Aggregates patterns without personally identifiable details for algorithm training.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Viewing data never sold to third parties or used for external advertising.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2025-08-03T07:24:57Z</dcterms:created>
  <dcterms:modified xsi:type="dcterms:W3CDTF">2025-08-03T07:24:57Z</dcterms:modified>
</cp:coreProperties>
</file>