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Clementina's Cosmic Adventure!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Our Solar System!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Saturn's Shiny Rings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Saturn is famous for its beautiful rings. The rings are made of billions of pieces of ice, dust, and rock.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Like Jupiter, Saturn is a gas giant. It doesn't have a solid surface to stand on, only gas and liquid.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Saturn is so light that it would float in water, if you could find a bathtub big enough! It is quite fun.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Saturn has many moons, including Titan, which is bigger than the planet Mercury and has an atmosphere.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Saturn has very strong winds, even stronger than Jupiter's. These winds create storms and patterns in its atmosphere.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Uranus and Neptune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Uranus and Neptune are called ice giants because they are very cold and made mostly of ice and gas. They are far away from earth.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Uranus spins on its side, like it's rolling through space. This makes its seasons very strange and different.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Neptune is a beautiful blue color because of the gases in its atmosphere. It's a very windy and stormy place.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Both Uranus and Neptune have faint rings, but they are not as spectacular as Saturn's rings. They are not really pretty.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Uranus and Neptune are very far away from the Sun, so they take a long time to orbit. One year on Neptune is 165 Earth years!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Dwarf Planets!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Pluto used to be called a planet, but now it's known as a dwarf planet. Its surface is icy and rocky, and it is very small.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Besides Pluto, there are other dwarf planets like Ceres, Eris, Haumea, and Makemake. All of them are pretty small.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Dwarf planets are much smaller than the regular planets. Some are even smaller than our Moon! they look like mini moons.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Most dwarf planets are found in the Kuiper Belt, a region beyond Neptune filled with icy objects. They are really hard to reach.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Scientists are still exploring the Kuiper Belt, and they might find even more dwarf planets in the future. Exploring is fun!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Blast Off!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 the Sun!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Mercury's Swift Orbit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Venus: Earth's Twin?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Earth: Our Home!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Mars: The Red Planet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Jupiter: Giant Swirls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Saturn's Shiny Rings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Uranus and Neptune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Dwarf Planets!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Blast Off!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Hold tight, space explorers! We're starting our journey to the solar system. Get ready for the countdown: 3... 2... 1... Blast off!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Feel the rumble as the rocket engines ignite! We're leaving Earth behind and soaring into the vast darkness of space.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Look back! See our beautiful blue planet getting smaller as we travel further away. Wave goodbye for now!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We're pushing through Earth's atmosphere, leaving the clouds behind. Space is getting closer and the stars brighter.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We've arrived! Floating in space, surrounded by twinkling stars and waiting to explore our solar system. Exciting!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 the Sun!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Sun is a giant star, much bigger than Earth. It’s a ball of hot, glowing gas, providing warmth and light.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Sun is the center of our solar system. All the planets orbit around it, like dancers around a stage.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Without the Sun, Earth would be dark and frozen. It gives us the energy we need to live and grow.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Sun is always burning, like a giant campfire in space. It sends heat and light millions of miles.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Plants use sunlight to make their own food, and we need plants to survive. So, the sun helps us all.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Mercury's Swift Orbit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Mercury is the closest planet to the Sun, so it zooms around very quickly! One year on Mercury is only 88 Earth days.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Mercury is a small, rocky planet with a surface covered in craters, like the Moon. It has almost no air.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Mercury's daytime is super hot, but its nighttime is freezing cold! It has some wild temperature swings.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Mercury is so close to the sun, it's hard to see from Earth. You need special equipment or look at sunset or sunrise.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Mercury doesn't have any moons. It's a lone wolf planet, traveling around the sun by itself in space.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Venus: Earth's Twin?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Venus is about the same size as Earth, so sometimes it's called Earth's twin. But they are very different!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Venus is covered in thick clouds that trap heat. These clouds make Venus the hottest planet in our solar system.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It's so hot on Venus that it could melt lead! Not a very friendly place for humans or rockets.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Venus spins backwards compared to Earth and most other planets. The Sun rises in the west on Venus!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Venus has many volcanoes, more than any other planet in our solar system. Some of them might still be active.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Earth: Our Home!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Earth is covered mostly with water, which is why it looks blue from space. Water is essential for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Earth is the only planet we know of that has life. Plants, animals, and people all call Earth home.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Earth has a special atmosphere that protects us from the Sun's harmful rays and keeps the planet warm enough to live 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Earth has one moon that orbits around it. The moon makes the tides in the ocean and lights up the night sky.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It’s very important to take care of our planet by keeping it clean and protecting its environment for future generations.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Mars: The Red Planet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Mars is called the Red Planet because its soil is rusty and red. It looks red in the night sky. Mars is also a home for humans.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Mars has a very thin atmosphere, so it's much colder than Earth. It would be hard to breathe without a spacesuit.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Mars has the largest volcano in the solar system, called Olympus Mons. It is huge in size with an amazing feature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Scientists are searching for water on Mars because water is important for life. There is a possibility of life existing.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Some people think that humans might live on Mars one day. Astronauts are working on it and will create a home.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Jupiter: Giant Swirls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Jupiter is the largest planet in our solar system. You could fit over 1,300 Earths inside it. It is big in size!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Jupiter is a gas giant, made mostly of hydrogen and helium. It doesn't have a solid surface like Earth.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Jupiter has a giant storm called the Great Red Spot. It's bigger than Earth and has been raging for hundreds of years.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Jupiter has many moons orbiting around it. Some of these moons are very interesting and have oceans beneath their surfaces.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Jupiter has faint rings made of dust, but they are not as bright and beautiful as Saturn's rings. it has different featues.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2025-12-02T09:42:34Z</dcterms:created>
  <dcterms:modified xsi:type="dcterms:W3CDTF">2025-12-02T09:42:34Z</dcterms:modified>
</cp:coreProperties>
</file>