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13228097/pexels-photo-13228097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3228097/pexels-photo-1322809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Change: YouTube Perspective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Climate Change Through Digital Media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YouTube's Climate Change Landscape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Creators' Role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Viewer Engagement Patterns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Diversity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Implications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700224/pexels-photo-370022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YouTube's Climate Change Landscape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Digital Platform for Climate Discourse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hosts thousands of videos addressing climate change from various creators and perspectives.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change videos on YouTube reach millions of viewers worldwide, transcending geographical boundaries.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serves as a primary educational tool for learning about climate change through visual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creates communities around climate change topics, fostering discussion and awareness.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542550/pexels-photo-854255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Creators' Role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Influencers in Climate Advocacy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creators translate complex climate science into accessible and engaging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activists use YouTube to amplify their message and mobilize audiences for environmental causes.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documentary creators showcase real-world climate impacts through compelling visual storytelling.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Specialized YouTube channels focus on climate education, providing in-depth analysis and information.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923782/pexels-photo-892378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Viewer Engagement Patterns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YouTube Audiences Interact with Climate Content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comment sections reveal diverse perspectives and debates on climate change topics.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change videos on YouTube frequently get shared across social platforms, extending their reach.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YouTube's algorithm influences which climate content gets prioritized and recommended to viewers.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Viewers engage with climate content through likes, subscriptions, and participation in creator communities.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923845/pexels-photo-892384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Diversity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Variety of Climate Change Perspectives on YouTube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features videos breaking down climate data, research findings, and scientific consensus.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change narratives on YouTube often include personal experiences and local impacts.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hosts debates and discussions about climate policies and governmental responses.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YouTube channels emphasize practical solutions and actionable steps for addressing climate change.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944792/pexels-photo-79447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Implications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YouTube's Evolving Role in Climate Communication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continues to grow as a vital platform for climate education and awareness building.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change content on YouTube is becoming more sophisticated and nuanced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 faces increasing responsibility in curating accurate climate information and combating misinformation.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YouTube's influence on climate discourse continues to expand, shaping public understanding and action.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2025-09-25T04:03:23Z</dcterms:created>
  <dcterms:modified xsi:type="dcterms:W3CDTF">2025-09-25T04:03:23Z</dcterms:modified>
</cp:coreProperties>
</file>