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22483806/pexels-photo-22483806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2483806/pexels-photo-2248380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Closing the Deal: Fitness Sales Mastery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 the Secrets to Convincing Clients and Achieving Success in Fitness Sales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Deciding Factor: Sealing the Agreement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to Conviction: Guiding Clients to 'Yes'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Uncovering Needs: Client Insights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Avoiding Pitfalls: Common Sales Errors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923529/pexels-photo-692352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Deciding Factor: Sealing the Agreement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Core Elements That Lead to a Successful Deal Closure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Instilling belief in your client's abilities and showing confidence in your ability to help them achieve their goals is crucial for getting to a yes.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Positioning yourself as a partner in their journey, working together to achieve success, creates a strong bond and commitment.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Directly linking your plan to their desired outcomes, like losing weight for a specific event, makes the value proposition clear and compelling.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Tailoring your fitness advice to your client's individual needs makes them feel heard and catered to, rather than another number.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699486/pexels-photo-569948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to Conviction: Guiding Clients to 'Yes'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Proven Strategies for Effectively Convincing Clients to Invest in Their Fitness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Establishing trust from the very beginning is paramount. It is the base of a very good client - trainer relationship that helps achieving goals.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Prioritizing listening over speaking demonstrates genuine interest in their needs and allows you to tailor your approach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Demonstrating how your offering directly aligns with and supports their specific goals creates a powerful incentive to commit.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Displaying unwavering confidence in the effectiveness of your solution reassures clients and minimizes their hesitation or doubts.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552577/pexels-photo-755257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Uncovering Needs: Client Insights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Techniques for Effectively Identifying and Understanding Your Client's True Needs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Asking open-ended questions encourages clients to share detailed information, revealing their underlying motivations and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Identifying and addressing their specific pain points allows you to position your services as a solution to their frustrations and obstacles.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Discovering their emotional triggers helps you connect with them on a deeper level and tailor your messaging to resonate with their aspirations.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Taking thorough notes and repeating their words demonstrates attentiveness and ensures you accurately understand their perspective.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612634/pexels-photo-661263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Avoiding Pitfalls: Common Sales Errors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Recognizing and Avoiding Common Mistakes in Fitness Sales to Maximize Success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Focusing too much on your own achievements instead of the client's needs can create a disconnect and reduce their interest in your 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Solely focusing on price can devalue your services and undermine the emphasis on the long-term benefits and value you provide.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Employing pushy sales tactics instead of guiding clients through the process can create resistance and damage the relationship.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Failing to follow up after initial meetings can result in lost opportunities and demonstrates a lack of commitment to their success.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123354/pexels-photo-612335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Expressing Gratitude and Encouraging Continued Learning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time and attention! We hope this presentation has provided valuable insights into mastering fitness sales.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Remember, continuous learning and refinement of your sales techniques are essential for long-term success in the fitness industry.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Take the principles and strategies discussed today and apply them to your interactions with potential clients to maximize your impact.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Don't hesitate to reach out with any further questions, and best of luck in helping others achieve their fitness goals!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2025-07-20T22:54:03Z</dcterms:created>
  <dcterms:modified xsi:type="dcterms:W3CDTF">2025-07-20T22:54:03Z</dcterms:modified>
</cp:coreProperties>
</file>