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438992/pexels-photo-84389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CoPilot-Driven Transformation: Progress &amp; Strategy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Empowering Development Across Accessibility, Testing, Security &amp; Feature Delivery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Overview: CoPilot Implementation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 Across Pillars &amp; Next Steps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2899188/pexels-photo-1289918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Overview: CoPilot Implementation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Driving Holistic DevOps Transformation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**Objective:** Leverage GitHub CoPilot to optimize software delivery across 4 pillars – Accessibility, Testing, Security &amp; Feature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**Current Initiatives:**
- Building Prompt Template Libraries for all pillars
- Embedding CoPilot into end-to-end workflows (TDD, Compliance, Docs)
- VS Code Agent Mode under evaluation
- Repository-driven Security and Accessibility compliance in progress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**Involved Teams:**
- Impelsys Architects, Tech &amp; Dev Leads
- NCLEX &amp; PHX sub-teams (Prompt Design)
- Internal CoPilot Task Force
- Liaison with PSE Associate Director for accelerated adoption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**Benefits So Far:**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- Increased UT coverage via CP prompts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- Secure code analysis using Blackduck &amp; SonarQube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- Accessible system design aligning with WCAG 2.1 AA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803534/pexels-photo-680353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Progress Across Pillars &amp; Next Steps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Prototypes to Enterprise Integration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**Accessibility:**
- Prompts aligned with WCAG 2.1 AA
- Focus on HTML semantics, color, mobility, ARIA
- Cypress testing under review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**Testing:**
- UTs via TDD &amp; regular workflows
- Mandatory prompt standards defined
- Focus on edge cases and untested code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**Security:**
- CoPilot-first review of vulnerabilities
- DoD integration under evaluation
- Focus on Blackduck, SonarQube error analysis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**Feature Development:**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- Full feature prototyping underway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- Prompts built for Tech Plans, TDD, CICD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**Next Steps:**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- Expand prompt coverage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- Weekly demos to showcase progress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- Finalize prompt standards</a:t>
            </a:r>
            <a:endParaRPr lang="en-US" sz="1200" dirty="0"/>
          </a:p>
          <a:p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- Drive adoption with ongoing stakeholder engagement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2025-07-10T13:47:02Z</dcterms:created>
  <dcterms:modified xsi:type="dcterms:W3CDTF">2025-07-10T13:47:02Z</dcterms:modified>
</cp:coreProperties>
</file>