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816437/pexels-photo-481643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816437/pexels-photo-481643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Coffee Post-Harvest Process Flow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Full Washed Method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Full Washed Coffee Processing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Fermentation: The Critical Transformation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Cleaning &amp; Preparation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Processing &amp; Quality Control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Journey to Market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25434/pexels-photo-71254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Full Washed Coffee Processing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Complete Journey from Cherry to Green Bean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picking only the ripe coffee cherries to ensure optimal quality and flavor development in the final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Separating defective cherries and removing impurities through thorough washing to maintain cleanliness and consistency.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Mechanically removing the outer skin of cherries using pulpers to expose the beans for further processing steps.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initial steps establish the foundation for premium coffee quality by starting with the best raw materials and proper preparation.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792579/pexels-photo-2879257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Fermentation: The Critical Transformation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Chemistry Meets Coffee Quality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Allowing beans to ferment for 12-36 hours under controlled conditions to break down the mucilage layer naturally.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Microorganisms work to dissolve the sticky mucilage coating, preparing beans for final washing and drying stages.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fermentation timing and conditions directly influence the final flavor profile and cup quality of the coffee.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temperature, time, and moisture levels is crucial to prevent over-fermentation or under-fermentation issues.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80319/pexels-photo-628031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Cleaning &amp; Preparation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Preparing Beans for Long-Term Storage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Completely removing any remaining mucilage residue through multiple washing cycles to ensure bean cleanliness.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Drying beans for 7-14 days until reaching optimal moisture content of 10-12% for proper storage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proper drying conditions with good airflow and protection from contamination during the critical drying period.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monitoring during drying ensures uniform moisture content and prevents mold or spoilage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681223/pexels-photo-768122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Processing &amp; Quality Control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Dried Beans into Premium Green Coffee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Removing the final parchment layer (husk) from dried beans to reveal the green coffee bean underneath.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evaluating and categorizing beans by size, density, and defects to establish quality grades for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Eliminating beans with imperfections, damage, or irregularities that could affect brewing quality and consistency.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strict quality control measures to ensure only the best beans meet export and market specifications.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487418/pexels-photo-448741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Final Journey to Market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Processing to Distribution Excellence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Properly storing green beans in controlled environments to preserve freshness and prevent quality degradation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Preparing coffee for international markets through proper packaging, documentation, and quality certification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Coordinating efficient logistics and distribution networks to deliver premium coffee to roasters and consumers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the integrity of processed coffee through careful handling and transportation to ensure optimal freshness upon arrival.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2025-09-04T08:04:20Z</dcterms:created>
  <dcterms:modified xsi:type="dcterms:W3CDTF">2025-09-04T08:04:20Z</dcterms:modified>
</cp:coreProperties>
</file>