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College Vending Revolution: A New Era of Convenience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Reimagining Campus Refreshments Through Innovation and Empathy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Projections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Estimated revenue with conservative estimates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Substantial growth with market penetration.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Achieve break even, and profitability.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Sustained growth, new vending machines, expanding locations.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Enhanced features leading to better growth.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Team and Expertise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Team members with years of experience, who have the background in different aspects.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Those that will be handling the machines and making sure that everything is running smoothly.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Mentors to the team that have many years of experience and will guide the team through the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different companies and brands that the company will be working with.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long term investment strategy.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consideration.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inquiries.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collaborate to create a healthier and more convenient campus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to revolutionize the vending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Working to make sure that the quality is good, and things can run efficiently.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Thirsty Truth: Understanding College Needs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Walking in Their Shoes: The Empathy Map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Promise: The Value Proposition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SCAMPER: Innovating the Vending Experience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SCAMPER (Continued)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 Me the Money: Revenue Streams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 Power: The Digital Advantage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Projections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Team and Expertise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Thirsty Truth: Understanding College Needs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Students crave more than just soda and chips. They seek healthy, convenient, and diverse options that fit their busy lifestyles.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Limited time between classes demands quick and accessible solutions for meals and snacks, minimizing disruption to studies.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Increasing awareness of health drives demand for nutritious alternatives, catering to dietary needs and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College students expect seamless digital experiences, integrating technology for payment, personalization, and convenience.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consciousness influences purchasing decisions, favoring eco-friendly products and sustainable practices.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Walking in Their Shoes: The Empathy Map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Overcrowded cafeterias, long lines, limited healthy choices, and generic vending machine offerings influence their perceptions.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Buzz about healthy eating, complaints about campus food prices, and promotion of convenient food delivery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Frustration with unhealthy options, desire for quick and affordable meals, and a need for variety and dietary choices.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Purchases snacks between classes, complains about limited options, seeks alternative food sources off-campus, skips meals.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constraints, unhealthy choices, high prices, limited variety VS. Convenience, healthy options, affordability, and variety.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Promise: The Value Proposition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24/7 access to nutritious and diverse food options, strategically placed throughout campus for maximum accessibility.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Curated selection of snacks, meals, and beverages catering to dietary needs, promoting wellness and fueling academic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Seamless mobile payment, personalized recommendations, and loyalty programs enhance engagement and convenience.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Eco-friendly packaging, locally sourced products, and energy-efficient machines demonstrate commitment to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Partnerships with local businesses, student organizations, and campus events foster a sense of community and collaboration.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SCAMPER: Innovating the Vending Experience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Replace sugary drinks with organic juices. Swap plastic packaging for biodegradable alternatives. Substitute cash payments with mobile wallets.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Combine vending with a micro-market concept. Merge nutritional information with product selection. Integrate vending with campus ID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Adapt machine size to fit specific locations. Adjust product selection based on student preferences. Adapt pricing to match student budgets.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Magnify product visibility with improved lighting. Modify machine design for aesthetic appeal. Magnify selection with customizable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vending machines as advertising platforms. Use vending data to inform campus dining decisions. Use vending space for community bulletin boards.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SCAMPER (Continued)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Eliminate cash transactions entirely. Eliminate the need for restocking with automated systems. Eliminate unhealthy options from the product mix.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Rearrange product placement for optimal visibility. Reverse the traditional purchasing process with subscription models.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Personalized recommendations to the students based on dietary restrictions and the student body as a whole.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vending machines have the flexibility to be moved around based on demand and what events are taking place at each location.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vending machines are secured and can be monitored to ensure that no unwanted events take place.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 Me the Money: Revenue Streams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Revenue from individual product purchases, optimized through competitive pricing and strategic promotions.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Generating income by displaying advertisements on vending machines, targeting relevant student demographics.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Recurring revenue from students subscribing to weekly or monthly snack boxes tailored to their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Securing sponsorships from health food brands, local businesses, and campus organizations for exclusive product placement.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Monetizing anonymized vending data, providing valuable insights into student purchasing habits for targeted marketing.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 Power: The Digital Advantage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seamless mobile payment options through campus ID cards, mobile wallets, and contactless payment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sensors and data analytics for real-time inventory management, ensuring optimal stock levels and minimizing waste.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Employing AI algorithms to provide personalized product recommendations based on student preferences and dietary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interactive digital displays for product information, promotional offers, and campus announcements, promoting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Employing robotics and automated systems to streamline restocking processes, minimizing labor costs and maximizing efficiency.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2025-04-24T09:59:25Z</dcterms:created>
  <dcterms:modified xsi:type="dcterms:W3CDTF">2025-04-24T09:59:25Z</dcterms:modified>
</cp:coreProperties>
</file>