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Comparative Economic Development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Global Economic Patterns and Progress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Comparative Economic Development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Concepts and Frameworks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Historical Perspectives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Current Global Patterns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Implications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Comparative Economic Development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Comparative economic development examines how nations progress economically through different pathways and timeframes.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world presents diverse economic models from developed to developing nations, each with unique characteristics.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Comparative analysis helps identify successful strategies and avoid pitfalls in economic policymaking.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Economists use various frameworks to compare development levels, growth rates, and structural changes across countries.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economies are increasingly interconnected, making comparative studies essential for understanding global dynamics.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Concepts and Frameworks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Gross Domestic Product and Gross National Income serve as primary indicators for comparing economic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HDI combines income, education, and health metrics to provide a comprehensive view of development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convergence suggests poorer countries may grow faster than richer ones under certain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shift from agricultural to industrial to service economies represents fundamental development patterns.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Comparative analysis examines income distribution and its impact on overall development outcomes.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Historical Perspectives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18th-19th century industrial revolution created lasting divides between developed and developing economies.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Historical colonial relationships continue to influence current economic development trajectories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post-1945 period witnessed unprecedented economic growth in many regions, creating new development models.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Countries like South Korea and Taiwan demonstrated rapid industrialization through strategic economic policies.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Some nations achieved success through active government intervention in economic development processes.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Current Global Patterns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Countries like China, India, and Brazil are reshaping global economic development paradigms.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and digital transformation are creating new pathways for economic development across nations.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comparative analysis increasingly incorporates environmental sustainability metrics.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blocs and trade agreements influence development strategies and comparative advantages.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shift toward innovation and human capital is redefining economic development success factors.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Implications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challenges will require new approaches to sustainable economic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Aging populations in developed nations and youth bulges in developing countries create different development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Artificial intelligence and automation will transform comparative economic development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shared development challenges requires enhanced international coordination and policy alignment.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development models must ensure benefits reach all segments of society for sustainable progress.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2025-11-11T03:58:55Z</dcterms:created>
  <dcterms:modified xsi:type="dcterms:W3CDTF">2025-11-11T03:58:55Z</dcterms:modified>
</cp:coreProperties>
</file>