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8399938/pexels-photo-2839993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Comparative Study: Sikkim vs Maharashtra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Cultural and Geographical Differences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747266/pexels-photo-374726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Education and Innovation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Learning and Development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emphasizes local culture in education, while Maharashtra has a diverse curriculum with emphasis on technology.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Maharashtra is home to prestigious universities, whereas Sikkim is developing its higher education sector.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Maharashtra leads in research with institutions like IIT Bombay, while Sikkim focuses on sustainable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promotes vocational training, while Maharashtra offers a wide range of skill development programs.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853667/pexels-photo-585366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Prospects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Growth and Development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aims to boost tourism and organic farming, while Maharashtra focuses on industrial growth and urban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a leader in organic farming and eco-tourism, whereas Maharashtra is working on renewable energy projects.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Maharashtra is rapidly urbanizing with smart city projects, while Sikkim is balancing development with environmental conservation.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faces challenges like infrastructure development, while Maharashtra deals with urban congestion and pollution.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96381/pexels-photo-2999638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Reflecting on the Differences and Similarities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Highlighting the major differences and similarities between Sikkim and Maharashtra in terms of culture, geography, and economy.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unique strengths and challenges of each state and how they contribute to India's diversity.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opportunities for collaboration between Sikkim and Maharashtra in tourism, education, and sustainable development.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Reflecting on the importance of appreciating and preserving the diverse cultural and geographical landscapes of India.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Sikkim and Maharashtra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Geographical Features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Heritage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Language and Literature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Landscape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Political Structure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Social Dynamics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Education and Innovation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Prospects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48992/pexels-photo-2994899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Sikkim and Maharashtra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Glimpse into Two Diverse States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a small, mountainous state in the northeastern part of India, while Maharashtra is a large state located in the western region.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known for its rich Buddhist culture, whereas Maharashtra is famous for its Maratha heritage and Bollywood influence.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has a small population with a mix of ethnic groups, while Maharashtra is one of the most populous states with diverse communities.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Sikkim's economy is driven by agriculture and tourism, whereas Maharashtra is an industrial powerhouse with a strong financial sector.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345743/pexels-photo-293457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Geographical Features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Mountains vs Plains and Coastlines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characterized by its mountainous terrain, including the majestic Kanchenjunga, while Maharashtra features a mix of coastal plains and the Western Ghats.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experiences a temperate climate with heavy rainfall, whereas Maharashtra has a tropical climate with distinct wet and dry seasons.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rich in biodiversity and natural beauty, while Maharashtra has significant mineral resources and fertile land.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faces challenges like landslides and deforestation, while Maharashtra deals with urban pollution and water scarcity.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0419151/pexels-photo-2041915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Heritage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Traditions and Festivals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celebrates unique festivals like Losar and Saga Dawa, reflecting its Buddhist heritage.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Maharashtra is known for grand celebrations of Ganesh Chaturthi and Diwali, showcasing its vibrant culture.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Sikkimese traditional dress includes Bakhu and Kho, while Maharashtrians wear Paithani sarees and dhotis.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famous for its Thangka paintings, whereas Maharashtra is known for its Warli art and Paithani weaving.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5235034/pexels-photo-1523503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Language and Literature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Linguistic Diversity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has multiple languages including Nepali, Bhutia, and Lepcha, while Marathi is the predominant language in Maharashtra.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has a rich tradition of oral literature, whereas Maharashtra has produced renowned literary figures like P.L. Deshpande.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relies on local newspapers and radio, while Maharashtra has a robust media industry including Bollywood.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focuses on inclusive education with emphasis on local culture, while Maharashtra has a wide network of educational institutions.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58949/pexels-photo-2995894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Landscape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Agriculture vs Industry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known for organic farming, especially cardamom and tea, while Maharashtra grows sugarcane, cotton, and grapes.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Maharashtra is a hub for industries like textiles, automobiles, and IT, whereas Sikkim has limited industrial activity.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attracts tourists with its natural beauty and monasteries, while Maharashtra offers historical sites and beaches.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Maharashtra boasts advanced infrastructure with major ports and airports, while Sikkim is developing its connectivity.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26272/pexels-photo-592627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Political Structure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Governance and Administration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has a unicameral legislature, while Maharashtra has a bicameral system with a Legislative Assembly and Council.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Sikkim's politics is dominated by regional parties, whereas Maharashtra has a mix of national and regional parties.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divided into four districts, while Maharashtra has 36 districts with a complex administrative setup.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is known for its peaceful environment, while Maharashtra faces challenges in urban law enforcement.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786502/pexels-photo-2778650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Social Dynamics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Community and Lifestyle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has close-knit communities with a focus on traditional lifestyles, while Maharashtra is urbanized with diverse social dynamics.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provides basic healthcare with focus on traditional medicine, whereas Maharashtra has advanced medical facilities.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promotes adventure sports like trekking, while Maharashtra is passionate about cricket and kabaddi.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Sikkim addresses issues like youth migration, while Maharashtra deals with urban poverty and slum development.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2025-01-02T13:37:29Z</dcterms:created>
  <dcterms:modified xsi:type="dcterms:W3CDTF">2025-01-02T13:37:29Z</dcterms:modified>
</cp:coreProperties>
</file>