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19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3-1.jpeg"/><Relationship Id="rId2" Type="http://schemas.openxmlformats.org/officeDocument/2006/relationships/image" Target="../media/image-1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4-1.jpeg"/><Relationship Id="rId2" Type="http://schemas.openxmlformats.org/officeDocument/2006/relationships/image" Target="../media/image-1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5-1.jpeg"/><Relationship Id="rId2" Type="http://schemas.openxmlformats.org/officeDocument/2006/relationships/image" Target="../media/image-1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6-1.jpeg"/><Relationship Id="rId2" Type="http://schemas.openxmlformats.org/officeDocument/2006/relationships/image" Target="../media/image-1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7-1.jpeg"/><Relationship Id="rId2" Type="http://schemas.openxmlformats.org/officeDocument/2006/relationships/image" Target="../media/image-1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566522/pexels-photo-856652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How Machines Learn to See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723878/pexels-photo-572387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 in Healthcare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Medical Applications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Detecting cancer from X-rays.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MRI scan analysis.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Tumor detection.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Disease diagnosis with high accuracy. Helps doctors make faster decisions.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9379779/pexels-photo-29379779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 in Security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Security and Surveillance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Face recognition systems.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Biometric authentication.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Smart surveillance cameras.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Crime detection systems used in airports, banks, and smartphones.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0230435/pexels-photo-10230435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 in Self-Driving Cars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Autonomous Vehicle Technology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Detects pedestrians.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Identifies traffic signs.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Recognizes lanes.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Avoids obstacles. Used by companies like Tesla and Waymo.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9054365/pexels-photo-29054365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Advantages of Computer Vision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Benefits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High accuracy.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Faster processing.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Reduces human error.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Works 24/7 and improves automation.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090143/pexels-photo-809014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Challenges of Computer Vision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Limitations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Privacy concerns.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High development cost.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Requires large amounts of data.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May make mistakes in poor lighting or complex environments.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386437/pexels-photo-8386437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Future of Computer Vision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What’s Next?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Smarter robots.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Advanced healthcare diagnosis.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Fully autonomous vehicles.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Smart cities and Augmented Reality systems. Computer Vision will become part of daily life.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566463/pexels-photo-856646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Conclusion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Final Thoughts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 allows machines to see and understand the world.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analyzes visual data intelligently.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makes smart decisions.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plays a major role in healthcare, security, transportation, and industry.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957132/pexels-photo-595713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End of Presentation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You!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Any Questions?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 – The Future of AI Vision Systems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Introduction to Computer Vision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History of Computer Vision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How Computer Vision Works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Key Technologies Used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Applications of Computer Vision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 in Healthcare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 in Security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 in Self-Driving Cars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Advantages of Computer Vision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3749040" y="40233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11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4206240" y="40233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Challenges of Computer Vision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3749040" y="43891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4206240" y="43891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Future of Computer Vision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Conclusion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294558/pexels-photo-829455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How Machines Learn to See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Presented By: Your Name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Class / Subject: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Date: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 Introduction to Artificial Intelligence Vision Systems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8069488/pexels-photo-18069488.pn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Introduction to Computer Vision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What is Computer Vision?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Computer Vision is a branch of Artificial Intelligence (AI).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enables computers to see images and understand videos.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helps identify objects and patterns.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allows machines to make decisions from visual data. Like giving eyes and brain to a computer.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9693223/pexels-photo-1969322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History of Computer Vision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Evolution Over Time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1960s – Basic image processing started.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1980s – Pattern recognition improved.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2000s – Machine learning introduced.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2012 – Deep learning revolution. Today – Used in self-driving cars, face recognition, and medical diagnosis.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7180686/pexels-photo-1718068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How Computer Vision Works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Basic Working Process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1. Image Capture using cameras.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2. Image Processing to enhance quality.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3. Feature Extraction to find important details.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4. Pattern Recognition and Decision Making using Machine Learning and Deep Learning algorithms.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8069491/pexels-photo-18069491.pn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Key Technologies Used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Core Technologies Behind Computer Vision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1. Machine Learning – Computers learn from data.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2. Deep Learning – Uses Neural Networks.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3. Convolutional Neural Networks (CNN) – Specialized for image recognition.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4. Image Processing – Enhancing and analyzing images.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875562/pexels-photo-587556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Applications of Computer Vision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Where is it Used?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Self-Driving Cars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Face Recognition Systems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Medical Diagnosis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Industrial Quality Check, Object Detection, Surveillance Systems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2026-02-18T15:10:39Z</dcterms:created>
  <dcterms:modified xsi:type="dcterms:W3CDTF">2026-02-18T15:10:39Z</dcterms:modified>
</cp:coreProperties>
</file>