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3-1.jpeg"/><Relationship Id="rId2" Type="http://schemas.openxmlformats.org/officeDocument/2006/relationships/image" Target="../media/image-1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4-1.jpeg"/><Relationship Id="rId2" Type="http://schemas.openxmlformats.org/officeDocument/2006/relationships/image" Target="../media/image-1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5-1.jpeg"/><Relationship Id="rId2" Type="http://schemas.openxmlformats.org/officeDocument/2006/relationships/image" Target="../media/image-1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6-1.jpeg"/><Relationship Id="rId2" Type="http://schemas.openxmlformats.org/officeDocument/2006/relationships/image" Target="../media/image-1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0530419/pexels-photo-3053041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Machines Learn to See and Understand the World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090141/pexels-photo-809014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Applications in Security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Enhancing Safety Systems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Face recognition systems for identity verification.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Biometric authentication in smartphones and airports.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Smart surveillance and anomaly detection.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Real-time monitoring for improved public safety.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7219660/pexels-photo-1721966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Self-Driving Cars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Vision-Based Autonomous Navigation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Detects pedestrians and vehicles in real time.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Recognizes traffic signs and signals.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Identifies road lanes and obstacles.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Enables safe and autonomous navigation decisions.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953749/pexels-photo-595374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Industrial and Business Applications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Automation and Quality Control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Automated inspection in manufacturing.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Product defect detection.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Inventory and object tracking.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Retail analytics and customer behavior insights.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849288/pexels-photo-884928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Advantages of Computer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Why It Matters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High accuracy in image-based tasks.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Processes large volumes of data quickly.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Reduces human error and operational costs.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Operates continuously without fatigue.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474023/pexels-photo-547402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Challenges and Limitations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Areas for Improvement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Privacy and ethical concerns.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High computational and development costs.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Requires large, high-quality datasets.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Performance can drop in poor lighting or complex environments.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566623/pexels-photo-856662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Future of Computer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What Lies Ahead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Smarter robots and intelligent assistants.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Advanced healthcare diagnostics.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Fully autonomous transportation systems.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Integration with Augmented Reality and Smart Cities.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0530425/pexels-photo-3053042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Transforming the Way Machines See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 enables machines to see, analyze, and understand visual information.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is transforming healthcare, security, transportation, and industry.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Powered by AI and deep learning technologies.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Its impact will continue to grow in the coming years.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What is Computer Vision?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Evolution of Computer Vision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Computer Vision Works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Key Technologies Behind Computer Vision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Applications in Healthcare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Applications in Security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Self-Driving Cars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Industrial and Business Applications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Advantages of Computer Vision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3749040" y="40233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206240" y="40233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Challenges and Limitations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3749040" y="43891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4206240" y="43891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Future of Computer Vision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Conclusion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688726/pexels-photo-768872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Teaching Machines to Interpret Visual Data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 is a field of Artificial Intelligence (AI) that enables computers to interpret and understand images and videos.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simulates human vision to analyze visual data and make intelligent decisions.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combines algorithms, data, and computational power to extract meaningful information from visuals.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Today, it powers many real-world technologies across industries.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0530425/pexels-photo-3053042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What is Computer Vision?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Core Concept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Allows computers to capture, process, and analyze visual data.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Identifies objects, faces, text, and activities in images and videos.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Transforms raw images into actionable insights.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Acts as the 'eyes and brain' of intelligent systems.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181148/pexels-photo-518114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Evolution of Computer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From Simple Processing to Deep Learning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1960s: Basic image processing research began.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1980s–1990s: Pattern recognition and feature engineering improved.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2000s: Machine learning algorithms enhanced accuracy.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2012–Present: Deep learning revolutionized image recognition performance.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9432949/pexels-photo-943294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Computer Vision Works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Step-by-Step Process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1. Image Acquisition – Capturing images using cameras or sensors.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2. Preprocessing – Enhancing image quality and removing noise.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3. Feature Extraction – Identifying important patterns and shapes.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4. Recognition &amp; Decision – Classifying objects and generating outputs.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8069491/pexels-photo-18069491.pn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Key Technologies Behind Computer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Core Technical Foundations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Machine Learning – Systems learn patterns from data.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Deep Learning – Multi-layer neural networks improve accuracy.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Convolutional Neural Networks (CNNs) – Specialized for image analysis.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Image Processing – Enhancing and transforming images for analysis.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088525/pexels-photo-708852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Applications in Healthcare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Improving Diagnosis and Treatment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Detecting diseases from X-rays and MRI scans.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Early cancer and tumor detection.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Automated medical image analysis.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Supports doctors with faster and more accurate decisions.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2026-02-18T14:18:23Z</dcterms:created>
  <dcterms:modified xsi:type="dcterms:W3CDTF">2026-02-18T14:18:23Z</dcterms:modified>
</cp:coreProperties>
</file>