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Concept &amp; Levels of Health Care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Structure and Importance of Health Services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Importance of Primary Health Care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Primary health care is the most accessible form of health care for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Focuses on preventive services to maintain community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Plays a crucial role in delivering health services to rural populations.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Emphasizes a community-based approach to health care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Acts as the foundation for the entire health care system.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Health Care Delivery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ensuring health care accessibility for all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Addresses the limitations in resources for providing comprehensive health 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Infrastructure challenges in delivering effective health care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Shortages in health care workforce impacting service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policy formulation and implementation for health care.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care is continuously evolving to meet the needs of the population.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plays a crucial role in advancing health care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involvement is essential for effective health care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Addresses future challenges in health care delivery and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commitment to improving health care services for all individuals.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Health Care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System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Levels of Health Care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Primary Care Level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Secondary Care Level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Tertiary Care Level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Care in India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Importance of Primary Health Care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Health Care Delivery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Health Care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Services provided to individuals or communities by agents of health services for promoting, maintaining, monitoring, or restoring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care implies more than just medical care, which refers to personal services provided directly by physicians.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care services are provided through a structured health system to ensure comprehensive 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Aimed at promoting, maintaining, monitoring, or restoring health within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for ensuring the well-being and health of individuals and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System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services should be organized to meet the needs of the entire population, covering preventive, curative, and rehabilitation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developing effective primary health care to serve rural populations.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systems aim to provide a full range of services to all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Emphasizes the importance of community involvement in health care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Ensures that various health services are integrated for better efficiency and effectiveness.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Levels of Health Care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first level of contact for individuals, families, and communities with the national health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next higher level of health care where more complex problems are addressed.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more specialized level requiring specific facilities and highly specialized health workers.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structured system to refer patients from primary to secondary and tertiary care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Ensures that health care services are accessible to all levels of society.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Primary Care Level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initial point of contact for individuals with the health care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India, primary health care is provided by a complex of primary health centers and their sub-centers.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Includes multipurpose health workers, ANMs, ASHAs, anganwadi workers, and village health guides.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Considered the most effective level of health care due to its accessibility and 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Involves engaging the community in health care delivery and decision-making.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Secondary Care Level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more complex health care services than primary 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Includes district hospitals and community health centers.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Serves as the first referral level for patients from primary 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Offers specialized services to address complex health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Acts as a crucial link between primary and tertiary care levels.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Tertiary Care Level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Requires specific facilities and attention from highly specialized health workers.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Provided by regional or central level institutions and specialized hospitals.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Offers advanced medical care for complex health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Completes the health care hierarchy by providing top-level 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Ensures that patients receive the highest level of care for specific health issues.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Care in India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Serve as the backbone of primary health care in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workers like ANMs, ASHAs, and anganwadi workers play a vital role.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Focuses on engaging communities in health care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Addresses the challenges faced in providing comprehensive health 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Highlights government efforts to improve health care services.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2025-08-01T20:20:14Z</dcterms:created>
  <dcterms:modified xsi:type="dcterms:W3CDTF">2025-08-01T20:20:14Z</dcterms:modified>
</cp:coreProperties>
</file>