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Concrete Giants Clash: Putzmeister vs. Sany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Comparative Analysis of Two Leading Concrete Pump Manufacturers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Cases &amp; Project Spotlights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High-rise buildings require powerful and reliable concrete pumps, often featuring Putzmeister technology for its precision. Reaching new heights.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Bridges, tunnels, and dams rely on efficient concrete delivery, with Sany equipment often chosen for its value and performance. Building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Underground mining requires specialized equipment, and both companies offer solutions for transporting concrete in challenging environments. Digging deep.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all of these situations, these products can be used in many different ways and it all depends on the needs and the situation.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amazing companies continue to deliver the technology that is needed to get the job done in an effective and effiecient way.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Concrete Pumping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Concrete 3D printing is gaining traction, offering new possibilities for customized construction and reduced waste. The next dimension.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Self-driving concrete pumps and automated control systems promise increased efficiency and safety on construction sites. The robots are coming.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eco-friendly concrete mixes and reducing carbon emissions are becoming crucial for a greener construction industry. Building responsibly.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world continues to progress, these companies will need to continue to evolve their equipment to keep up with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on top of the latest trends and being able to adapt with innovation is what will continue to make these companies great.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competition between Putzmeister and Sany.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the world of concrete pumping.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concrete pumping is bright, and we are excited to see the innovations that Putzmeister and Sany will bring.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Again, thank you for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future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Foundation: A World of Concrete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Putzmeister: Engineering Excellence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Sany: The Rising Giant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Head-to-Head: Key Product Offerings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&amp; Innovation Race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Reach &amp; Service Networks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 Share &amp; Competitive Landscape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Cases &amp; Project Spotlights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Concrete Pumping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Foundation: A World of Concrete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infrastructure projects are fueling massive demand for efficient and reliable concrete pumping solutions. Both Putzmeister and Sany are central to that.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Putzmeister, with its German engineering legacy, and Sany, a rising Chinese powerhouse, dominate the market. Their competition is fierce.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concrete pumping market is a high-stakes game where innovation, reliability, and global reach determine the leaders. It's all about delivering concrete.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moving mixtures, the world needs pumping technology to solve the problem of complex construction sites, with 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skyscrapers to tunnels, these concrete pumps contribute to projects worldwide, which helps in shaping the physical world.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Putzmeister: Engineering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 boasts a long history of German engineering, emphasizing quality, durability, and advanced technology. A tradition of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Known for pioneering concrete pumping technologies, Putzmeister consistently pushes the boundaries of what's possible in the industry. Always innovating.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 equipment is regarded as premium, offering superior performance and reliability, commanding a higher price point. Built to last.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deliver their machines worldwide and have built their brand as one of the most trusted in the industry, in quality of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Delivering concrete solutions is more than just machines, the world needs pumping technology to solve the problem of complex construction sites, with ease.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Sany: The Rising Giant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Sany represents China's rapid growth in engineering and manufacturing, offering competitive pricing and advanced technology. Always improving.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Sany has quickly gained market share through aggressive expansion, strategic acquisitions, and a focus on value. Rising to the challenge.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Sany provides a strong value proposition, offering comparable performance to established brands at a more accessible price. Affordability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have service that is globally accessible and have built their brand as one of the most trusted in the industry, in quality of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Delivering concrete solutions is more than just machines, the world needs pumping technology to solve the problem of complex construction sites, with ease.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Head-to-Head: Key Product Offerings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offer a full range of concrete pumps, from truck-mounted to stationary, catering to various project sizes and demands. Variety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Truck mixers are essential for transporting concrete, and both companies provide efficient and reliable solutions. Delivering the mix.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 excels in specialized applications like tunnel construction, while Sany focuses on high-volume production and affordability. Tailored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final price is a huge consideration, and that can affect what technology is delivered in the final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machines are used around the world, and that is a consideration when deciding which one to purchase.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&amp; Innovation Race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companies are investing heavily in smart technologies, including remote monitoring, data analytics, and automated controls. The future is now.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pumping efficiency reduces fuel consumption and environmental impact, a key focus for both manufacturers. Sustainable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Researching and applying advanced materials to extend equipment lifespan and improve performance is an ongoing effort. Building stronger.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world gets smarter, design has been more important than ever. Being able to keep up with the latest trends in design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able to use the latest technology and design is important because it keeps any company in line with the latest trends.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Reach &amp; Service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companies have established extensive global networks, ensuring parts availability, service support, and technical expertise. Always within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service centers provide maintenance, repairs, and training, minimizing downtime and maximizing equipment utilization. Expert assistance.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portals and mobile apps enable customers to access information, request support, and track equipment performance in real time. Connected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downtime, and making sure that products are utilized is important when it comes to large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putting the customer first is the main focus of these companies and will continue to be as the companies grow.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 Share &amp; Competitive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Putzmeister traditionally held a larger market share in developed countries, while Sany is rapidly expanding in emerging markets. Shifting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Acquisitions, partnerships, and product diversification are key strategies employed by both companies to strengthen their market position. Adapting to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Pricing plays a crucial role in winning contracts, especially in price-sensitive markets where Sany has a distinct advantage. Affordability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able to plan ahead and diversify products has helped both companies succeed in recent years, and will continue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and execution is an important part of any business, and it helps the company stay on track and in line with the latest trends.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2025-04-17T19:12:30Z</dcterms:created>
  <dcterms:modified xsi:type="dcterms:W3CDTF">2025-04-17T19:12:30Z</dcterms:modified>
</cp:coreProperties>
</file>