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27363/pexels-photo-33027363.jpeg?auto=compress&amp;cs=tinysrgb&amp;fit=crop&amp;h=1200&amp;w=800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17244623/pexels-photo-17244623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71440/pexels-photo-33071440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Conntour: AI-Powered Video Surveillance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Meet your ultimate video surveillance operator.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Introducing Conntour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Problem with Traditional Video Analytics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Conntour: Real-Time Alerts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Introducing Conntour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Conntour monitors and searches video footage using your text descriptions.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Unlimited search capabilities without pre-set limits.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See Conntour in action and explore its capabilities.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Uses AI for fast and reliable video surveillance.</a:t>
            </a:r>
            <a:endParaRPr lang="en-US" sz="1200" dirty="0"/>
          </a:p>
        </p:txBody>
      </p:sp>
      <p:pic>
        <p:nvPicPr>
          <p:cNvPr id="11" name="Image 0" descr="https://images.pexels.com/photos/33027363/pexels-photo-3302736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Problem with Traditional Video Analytics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Traditional tools restrict security analysis with limited parameters.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analysis prevents tailored alerts, causing overlooked security issues.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Lack of specificity leads to frequent false alarms and alert fatigue.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Analysts spend excessive time watching videos, reducing efficiency.</a:t>
            </a:r>
            <a:endParaRPr lang="en-US" sz="1200" dirty="0"/>
          </a:p>
        </p:txBody>
      </p:sp>
      <p:pic>
        <p:nvPicPr>
          <p:cNvPr id="11" name="Image 0" descr="https://images.pexels.com/photos/17244623/pexels-photo-1724462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Conntour: Real-Time Alerts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Our AI continuously scans footage every day, all year round.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Eliminate false alarms with precise search capabilities.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monitors live video streams based on specific instructions.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Quickly investigate days of footage.</a:t>
            </a:r>
            <a:endParaRPr lang="en-US" sz="1200" dirty="0"/>
          </a:p>
        </p:txBody>
      </p:sp>
      <p:pic>
        <p:nvPicPr>
          <p:cNvPr id="11" name="Image 0" descr="https://images.pexels.com/photos/33071440/pexels-photo-3307144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2025-07-19T11:06:23Z</dcterms:created>
  <dcterms:modified xsi:type="dcterms:W3CDTF">2025-07-19T11:06:23Z</dcterms:modified>
</cp:coreProperties>
</file>