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Cortex KT: Unveiling the Architecture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Deep Dive into Single and Multi-Tenant Architectures within Cortex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Mapping it All Together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Gateway, residing in the US, acts as the initial point of contact, authenticating users and routing requests to the appropriate single-tenant environments.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Regional multi-tenant services serve single-tenant projects in their respective regions, minimizing latency and optimizing performance for regional workloads.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Filestore securely stores licensing information, ensuring compliance and enabling proper authorization for accessing Cortex services and features based on license entitlements.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Cortex leverages various GCP services like GKE, VMs, GCS, BQ, and Pub/Sub, taking advantage of Google Cloud's robust infrastructure and scalable resources for reliable operation.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Cortex Agents, deployed within single-tenant projects, collect security data and send it back for centralized analysis and threat detection, enhancing overall security posture.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Takeaways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Single-tenant architecture provides strong isolation, ensuring data privacy and compliance for each customer, while multi-tenant architecture offers resource sharing and scalability.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Regional services optimize performance for specific geographical areas, while global services ensure consistent functionality and accessibility across multiple regions.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Gateway serves as the central entry point to Cortex, providing secure authentication, managing user access, and routing requests to the appropriate single-tenant environments.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Cortex offers flexible deployment options, allowing customers to choose single or multi-tenant configurations based on their specific requirements, security needs, and budgetary constraints.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Cortex relies on Google Cloud Platform's robust infrastructure and scalable services, providing a reliable and secure foundation for data processing, storage, and analysis.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your time and attention. We appreciate the opportunity to present the Cortex Architecture overview.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For any further questions or clarifications, please do not hesitate to reach out.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encourage you to explore further resources and documentation for a deeper understanding of Cortex capabilities.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look forward to collaborating with you on leveraging Cortex to enhance your security posture and operational efficiency.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once again for your engagement. We hope this presentation was informative and helpful.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Cortex: A Regional Overview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Single Tenant: Dedicated Resources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Secured Access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Intelligent Routing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API-Driven Multi-Tenant Services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Redundancy and DevOps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Centralized UI Access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Mapping it All Together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Takeaways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Cortex: A Regional Overview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region comprises both single and multi-tenant architectures, establishing a clear separation of resources and data within the Cortex ecosystem. 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US and EU regions host multi-tenant services, encompassing shared and global resources for efficient operation and scalability across different geographical locations. 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Customer-facing multi-tenant projects, designed for shared access, are primarily deployed within the US region for optimal user experience and accessibility. 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Most other multi-tenant projects, particularly those with shared resources, are located in the EU region, catering to diverse operational needs and data requirements.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Gateway service, operating as a multi-tenant component in the US region, serves as the initial access point to the Cortex UI for seamless user interaction.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Single Tenant: Dedicated Resources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Each client is allocated a dedicated single-tenant GCP project, ensuring resource isolation and data privacy, excluding the metro tenant setup for optimized resource utilization.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Shared projects are synonymous with multi-tenant projects, offering resource sharing, while single-tenant projects maintain complete isolation for enhanced security and customization.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Gateway acts as the sole entry point to the single-tenant Cortex UI, controlling access and authentication for authorized users through a secure channel. 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Gateway utilizes a Spanner DB for storing user credentials and managing authentication processes, ensuring reliable and scalable user management within the Cortex environment.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Gateway is responsible for creating, maintaining, and authenticating users, streamlining the user management process and providing a secure entry point to the system. 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Secured Access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Direct access to single-tenant environments is restricted; all requests are routed through the multi-tenant Gateway hosted in the US region, enhancing security and control.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License information is securely stored in Filestore, providing a centralized repository for managing and tracking licenses associated with Cortex deployments and services.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Single-tenant services are powered by GKE, VMs, GCS, BQ, and Pub/Sub, utilizing Google Cloud Platform resources for scalability, reliability, and performance optimization. 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Cortex Agents, deployed within single-tenant projects, are responsible for collecting security data, providing valuable insights into potential threats and vulnerabilities. 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Broker VMs monitor the health of Cortex Agents deployed in single-tenant projects, ensuring continuous data collection and immediate detection of any agent-related issues.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Intelligent Routing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Agent Gateway service determines the appropriate single-tenant project for each Cortex Agent request, ensuring efficient data routing and preventing cross-tenant data leakage.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Palo Alto regions are distinct from GCP regions, requiring careful consideration when deploying and managing Cortex services across different geographical locations and infrastructures. 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Cortex is fully hosted within GCP, leveraging the platform's robust infrastructure, scalability, and security features for reliable service delivery and operational efficiency. 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single customer can have multiple single-tenant projects based on region, IT department, or environment (e.g., development and production), providing flexibility in resource allocation.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Data within each single-tenant environment is isolated and not shared with other single-tenant environments, ensuring data privacy and compliance with regulatory requirements.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API-Driven Multi-Tenant Services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All multi-tenant services, except for the Gateway, expose APIs for consumption by single-tenant projects, enabling seamless integration and communication between different components.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Each customer or tenant is represented by a single tenant project, ensuring dedicated resources and isolation for each user within the Cortex environment. 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Multi-tenant regional services are designed to serve single-tenant services in close proximity, minimizing latency and optimizing performance for regional workloads. 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Global services, part of the multi-tenant architecture, serve all single-tenant services across various regions, ensuring consistent functionality and access regardless of location.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Global services are hosted in both the US and EU regions, providing redundancy and ensuring service availability for single-tenant projects across different geographical areas.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Redundancy and DevOps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Most multi-tenant services are duplicated across Palo Alto regions, ensuring high availability and minimizing the impact of regional outages on overall service performance.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Shared services, primarily related to DevOps activities, are hosted in the EU region, providing centralized resources for development, testing, and deployment processes. 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Customer-facing global services, exemplified by the Gateway, are hosted in the US region, ensuring optimal user experience and accessibility for customers worldwide. 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Metro project (Metro Host) is a single GCP project hosting multiple small single-tenant services, optimizing resource utilization through namespace-based isolation within a shared GKE cluster.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Within the Metro Host, each tenant is assigned a dedicated namespace, providing logical separation and ensuring that resources and data are isolated from other tenants.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Centralized UI Access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Cortex Gateway MT project provides a common UI for all customers, simplifying access and management of Cortex services through a centralized and intuitive interface hosted in the US.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Each customer is provisioned with single-tenant projects, including XDR (basic license), XSIAM clients (App Hub), and XSPANSE/XSIAM/XSOAR clients (Engine project), catering to specific needs.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single customer can have a maximum of three single-tenant projects, optimizing resource allocation and ensuring that each tenant has the resources required for their specific use case.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single-tenant frontend service of the XDR project serves as the authentication point for the single tenant, ensuring secure access and managing user authentication for all related services.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Consolidating multiple smaller tenants into a single Metro Host cluster enhances resource efficiency and reduces operational overhead, maximizing the use of available resources.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2025-04-17T09:33:24Z</dcterms:created>
  <dcterms:modified xsi:type="dcterms:W3CDTF">2025-04-17T09:33:24Z</dcterms:modified>
</cp:coreProperties>
</file>