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Cortex Multi-Tenant Gateway: Architecture Overview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Architecture of a Multi-Region, Multi-Tenant Gateway System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Benefits: Scalability and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architecture can easily scale to accommodate growing tenant demands, ensuring that the gateway can handle increased traffic and data volumes.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 optimization provides efficient allocation of resources across tenants, minimizing waste and maximizing utilization. Reducing overall cost.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centralized management interface simplifies the administration of the gateway, reducing the operational overhead and improving efficiency. Reducing complexity.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architecture enables faster deployment of new tenants and services, accelerating time to market and improving responsiveness. Accelerating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sharing infrastructure and resources, the multi-tenant gateway reduces overall costs compared to single-tenant deployments. Providing savings.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Directions: Innovation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security enhancements will address evolving threats, ensuring the gateway remains secure and compliant with industry best practices. Constant vigilance.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automation capabilities will streamline operations and reduce manual effort, improving efficiency and reducing the risk of errors. Workflow automation.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with new technologies and services will extend the gateway's capabilities, providing more value to tenants. Expanded functionalities.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performance optimization will ensure the gateway remains responsive and efficient, delivering the best possible user experience. User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plans may include expanding the gateway to new regions, providing global coverage and supporting international operations. Reaching new markets.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Cortex Multi-Tenant Gateway architecture.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committed to continuous improvement and innovation. We always aim to provide the best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working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interest and support are highly appreciated.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Gateway Vision: A Unified Approach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Components: Building Blocks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Tenant Isolation: Security First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Authentication Flow: Secure Access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Networking Architecture: The Backbone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EU Region Focus: Compliance and Performance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 Region Focus: Compliance and Performance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Benefits: Scalability and Efficiency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Directions: Innovation Ahead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Gateway Vision: A Unified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Cortex offers distinct US and EU regions. This ensures data locality, compliance with regional regulations, and minimizes latency for end-users in those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supports both single-tenant projects and global services. This provides flexibility in resource allocation and isolation for different customer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US and EU regions provide direct access to the tenant's single-tenant custom project, optimizing the user experience with reduced latency.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architecture features single-tenant proxies and networking to isolate tenants. This ensures security and prevents cross-tenant interference.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Gateway service, with single-tenant services. This design ensures dedicated resources and minimizes potential impacts from other tenants.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Components: Building Blocks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Single Tenant Project Compute VM provides dedicated computing resources for each tenant, ensuring performance and isolation for critical workloads.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Single Tenant Frontend Agent Server manages incoming requests and routes them to the appropriate backend services, optimizing traffic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 tenant proxies handle routing and security policies, ensuring that each tenant's traffic is isolated and protected from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Networking architecture handles authentication, verifying the identity of users and applications before granting access to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Robust networking is crucial. Networking is responsible for connecting the various components of the gateway and routing traffic efficiently.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Tenant Isolation: Security First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tenant has their own dedicated proxies, this prevents cross-tenant traffic and ensures that security policies are applied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 tenant authentication, each tenant has an authentication process that is isolated. This ensures secure access to services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 tenant networking, isolation is maintained through dedicated networking resources. This ensures that each tenant operates within its own virtual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architecture ensures that each tenant's access to resources is strictly controlled, preventing unauthorized access and data leakage.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 Tenant Authorization, a single-tenant authorization mechanism ensures that access to resources is strictly controlled and isolated for each tenant.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Authentication Flow: Secure Access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Centralized authentication services provided by Cortex ensure that all users and applications are authenticated consistently, enhancing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Cortex Authorization ensures that only authorized users and applications can access specific resources, minimizing the risk of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Cortex offers role-based access control (RBAC) allows administrators to define roles and permissions, ensuring that users have only the access they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identity management services authenticate users and manage their access privileges, ensuring that only authorized individuals can access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components work together to provide a secure and seamless authentication experience for users, protecting sensitive resources from unauthorized access.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Networking Architecture: The Backbone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networks provide logical isolation between tenants, ensuring that each tenant's traffic is isolated and protected from other tenants.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VPNs (Virtual Private Networks) provide secure connections between different regions and tenants, ensuring that data is transmitted securely.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Firewalls control network traffic, ensuring that only authorized traffic can enter and leave the network. Protecting against malicious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Load balancers distribute network traffic across multiple servers, improving performance and availability. Avoiding overloading any single server.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networking components work together to provide a secure, reliable, and high-performance network infrastructure. Supporting the multi-tenant gateway.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EU Region Focus: Compliance and Performance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data is stored and processed within the EU region. This adheres to data privacy regulations like GDPR, giving users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Optimized network routing and proximity to EU users. This results in faster response times and improved user experience for EU based clients.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to comply with EU-specific regulations. This includes data protection laws and other industry-specific requirements, aiding businesses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Allocating dedicated resources ensures optimal performance. This involves computing power, storage, and networking dedicated to EU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services localized for the EU market, localization involves customizing applications. Tailoring content to meet the needs of European users.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 Region Focus: Compliance and Performance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data is stored and processed within the US region. This adheres to data privacy regulations like GDPR, giving users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Optimized network routing and proximity to US users. This results in faster response times and improved user experience for US based clients.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to comply with US-specific regulations. This includes data protection laws and other industry-specific requirements, aiding businesses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Allocating dedicated resources ensures optimal performance. This involves computing power, storage, and networking dedicated to US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services localized for the US market, localization involves customizing applications. Tailoring content to meet the needs of American users.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2025-04-17T08:34:58Z</dcterms:created>
  <dcterms:modified xsi:type="dcterms:W3CDTF">2025-04-17T08:34:58Z</dcterms:modified>
</cp:coreProperties>
</file>