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Cracking the Code: Your Journey to Banking Success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Comprehensive Guide to Preparing for Banking Exams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 vs. Mains: The Differentiation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preliminary exam is a qualifying round that tests basic aptitude and reasoning skills. This is a preliminary stage, be prepared and study hard.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main exam is more comprehensive and tests in-depth knowledge of various subjects. This is a main exam, study and prepare for it.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 the syllabus differences between the preliminary and main exams and prepare accordingly. Different exams, different preparation.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main exam is generally more difficult than the preliminary exam, requiring more thorough preparation. The main exam may be more difficult.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 a strategic approach to prepare for both the preliminary and main exams, focusing on different skills and knowledge areas. Plan ahead.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IBPS vs. SBI: Understanding the Nuances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 the differences in the recruitment process, exam pattern, and syllabus between IBPS and SBI exams. There are differences between them.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Stay updated on the exam calendar and notification dates for both IBPS and SBI exams. Stay informed and updated with details.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Explore the different job profiles offered by IBPS and SBI and choose the one that aligns with your career goals. Have a goal and a target.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 the career growth opportunities and promotional avenues in both IBPS and SBI. This will help to ensure future goals are achieved.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the bank that aligns with your preferences and career aspirations, considering factors such as location, culture, and work-life balance. Know what you want.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Mastering Current Affairs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Read newspapers and follow reliable news sources daily to stay updated on current events. Follow the news to be informed of recent events.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Subscribe to monthly current affairs magazines to get a comprehensive overview of important events. It will help consolidate and refresh memory.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Utilize online portals and apps that provide daily current affairs updates and quizzes. Online apps may help to test your knowledge.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Make notes of important events and developments to help you remember and revise them easily. It will help to organize information learned.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Revise current affairs regularly to retain information and improve your recall during the exam. Practice and practice make perfect.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You!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Now it's time to start your preparation with dedication and hard work. Remember that success is within your reach!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Have faith in your abilities and never give up on your dreams. You are capable of achieving great things. Be confident in your abilities.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Stay focused on your goals and avoid distractions. Surround yourself with positive influences and supportive individuals. Have clear goals.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Continue to learn and grow throughout your preparation journey. Embrace challenges and view them as opportunities for growth. Never stop learning.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attending this presentation. We hope that this has been informative and helpful. We wish you all the best in your banking exams! We're here for you.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New Start, Bright Future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Decoding the Exam Pattern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Time is of the Essence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Subjects to Conquer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Guidance from the Best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Your Study Arsenal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Choosing the Right Platform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 vs. Mains: The Differentiation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IBPS vs. SBI: Understanding the Nuances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Mastering Current Affairs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749040" y="40233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206240" y="40233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You!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New Start, Bright Future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career in banking offers stability, growth, and the chance to contribute to the financial well-being of individuals and the nation. It is a noble profession to join.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presentation is designed to equip you with the knowledge and strategies to ace banking exams. We'll cover everything you need to know.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All information will be presented in both Hindi and English to ensure accessibility and understanding for everyone. We want you to succeed.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understand the challenges faced by students from Hindi backgrounds. This presentation bridges that gap. Let us together make learning easy.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are committed to providing you with the best possible resources and guidance. Your achievement is the biggest reward for us.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Decoding the Exam Pattern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Each banking exam has a unique structure, including sections, weightage, and marking schemes. Familiarize yourself for better preparation and results.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Common sections include Reasoning, Quantitative Aptitude, English Language, and General Awareness. We will guide you to better time management.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Effective time management is crucial. Practice mock tests under timed conditions to improve speed and accuracy. Start practicing now.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aware of negative marking schemes. Avoid attempting questions you are unsure of to maximize your score. Preparation is very important.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 a strategy for attempting the exam. Prioritize sections you are strong in and manage your time efficiently. Plan ahead and work.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Time is of the Essence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Allocate sufficient time for each subject based on your strengths and weaknesses. Consistent effort leads to success and better outcomes.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Design a realistic and achievable timetable that incorporates all subjects and allows for regular breaks. It is important to make time for yourself.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Plan your study sessions on a daily, weekly, and monthly basis to ensure comprehensive coverage of the syllabus. Consistency is the key to success.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Incorporate regular breaks into your study schedule to avoid burnout and maintain focus. Take breaks and come back refreshed.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Monitor your progress regularly and adjust your timetable as needed to stay on track and achieve your goals. You got this, keep going.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Subjects to Conquer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Master the fundamentals of mathematics, including arithmetic, algebra, and data interpretation. It is vital to learn the basics.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 your logical reasoning skills, including verbal and non-verbal reasoning, puzzles, and seating arrangements. This is an important part.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Improve your grammar, vocabulary, and reading comprehension skills. Focus on understanding and being able to answer questions asked.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Stay updated on current affairs, banking awareness, and economic developments. Stay informed of what is happening in the world.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Gain basic computer knowledge, including hardware, software, and internet applications. Stay updated and informed with technology.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Guidance from the Best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Seek guidance from experienced teachers who have a proven track record of helping students succeed. This will help ensure success.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 from subject matter experts who can provide in-depth knowledge and insights into each topic. This will boost confidence and understanding.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Enroll in mentorship programs that offer personalized guidance and support. Having guidance helps ensure a better grasp of the topic.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Join online communities and forums to connect with fellow aspirants and learn from their experiences. It is always good to connect with other people.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Connect with alumni who have successfully cleared banking exams and seek their advice and guidance. People who have gone through it may help you.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Your Study Arsenal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standard textbooks and reference materials that cover the entire syllabus comprehensively. Books and reading materials helps.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practice sets and mock tests regularly to assess your preparation level and identify areas for improvement. Testing your knowledge helps.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Analyze previous year question papers to understand the exam pattern, difficulty level, and important topics. Past papers helps to prepare.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Utilize online resources such as video lectures, quizzes, and study materials to supplement your preparation. Online resources helps learning.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Subscribe to current affairs magazines and newspapers to stay updated on the latest events and developments. This helps to be informed.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Choosing the Right Platform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Consider online coaching platforms that offer structured courses, live classes, and doubt-clearing sessions. This is something you may want to look at.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Explore offline coaching centers that provide face-to-face interaction with teachers and a conducive learning environment. This is also an option.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Utilize self-study resources such as books, online materials, and mock tests if you prefer to study at your own pace. Try to learn at your own speed.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Access library resources such as books, journals, and online databases to expand your knowledge and understanding. Libraries provide resources.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Form study groups with fellow aspirants to discuss concepts, solve problems, and motivate each other. It's good to learn together in a group.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2025-07-16T13:37:03Z</dcterms:created>
  <dcterms:modified xsi:type="dcterms:W3CDTF">2025-07-16T13:37:03Z</dcterms:modified>
</cp:coreProperties>
</file>