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Compelling Legal Articles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Step-by-Step Guide to Writing Effective and Engaging Legal Content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Publishing Your Article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relevant journals and platforms. Ensures your article reaches the appropriate audience and has maximum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Adhere to formatting and style requirements. Increases your chances of acceptance.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Summarize your article effectively. Captures the editor's attention and highlight the key findings of your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yourself and your article. Sells your work to the editor.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concerns professionally. Strengthens your submission.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Your 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your article. Reaches a wider audience and sparks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work with peers. Sparks valuable discussions and expands your reach within the legal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your research and expertise. Establish yourself as a thought leader in your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 upon your arguments. Share your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the reach. Measures the effectiveness of your writing efforts.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attention! We hope this presentation has provided valuable insights into crafting compelling legal articles.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our website for more tips and tools. Enhance your writing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out with questions or comments! We are here to support your writing endeavors.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contributors and supporters. Their invaluable assistance.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 in your legal writing journey. May your articles inform, persuade, and inspire!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Art of Legal Writing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Laying the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Research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Structuring Your Argument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Compelling Prose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Editing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Publishing Your Article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Your Work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Art of Legal Writing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your objective is crucial. Are you informing, persuading, or analyzing? A clear purpose guides your writing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 your language and complexity. Consider their legal knowledge. Adapt your style for maximum impact and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subject that is current and impactful. Reflect on emerging legal trends to spark interest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 credible sources and data. Bolster your arguments with strong evidence to ensure accuracy and authority.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Structure your article logically. An outline keeps you focused, ensuring a cohesive and well-organized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Laying the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Hook the reader immediately. State your thesis clearly. It draws them into the core of your argument from the outset.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claims with evidence. Analyze legal precedents. Strengthen your points with logical reasoning and concrete examples.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Anticipate opposing views. Refute them thoughtfully. Enhances credibility by showcasing a balanced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jargon and ambiguity. Write with precision. Clarity ensures accessibility and understanding for all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 facts impartially. Avoid personal opinions. Builds trust and professionalism in your legal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Research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Rely on authoritative materials. Scrutinize the source's reliability to ensure the accuracy and validity of your arguments.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Adhere to citation styles meticulously. Avoid plagiarism. Gives credit where it's due and upholds academic integrity.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case law thoroughly. Apply it correctly to contextualize your arguments and support your legal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Merge diverse sources seamlessly. Formulate original insights. Creates a comprehensive and compelling narrative.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your findings efficiently. Streamline your writing process. Ensures you can easily access and reference key information.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Structuring Your Argument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State your main argument succinctly. Guide the reader with a clear roadmap, setting the stage for your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smooth transitions between ideas. Maintain coherence for readability and strengthens the impact of your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up text for clarity. Guide the reader through your article, aiding comprehension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 the main idea of each paragraph. Provides focus and structure, ensuring clarity for the reader.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Back up claims with credible sources. Reinforce your arguments and demonstrate a well-informed perspective.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Compelling Prose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with energy and clarity. Captivates the reader, making your writing more direct and persuasive.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the reader engaged and it Creates rhythm and maintains interest, enhancing the flow of your 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concisely and effectively. Ensures that your analysis remains sharp, focused, and impactful.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your writing with style. Adds nuance and depth to your arguments, capturing and holding the reader's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Proofread carefully to build credibility. Showcases your professionalism and attention to detail.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Editing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your arguments are easily understood. Guarantees that your analysis is accessible to a broad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Verify facts and citations meticulously. Upholds the integrity of your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Catch typos and grammatical mistakes. Enhances the credibility of your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Obtain input from trusted sources. Gaining fresh perspectives helps refine and strengthen your article.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constructive criticism thoughtfully. Improves the overall quality and impact of your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Cite all sources diligently. Upholds academic integrity and builds trust in your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 information honestly and completely. Ensures that your analysis is fair, objective, and reliable.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transparency to build trust. Showcases your commitment to ethical conduct.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sensitive information. Upholds privacy and professional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balanced perspectives. Promote intellectual honesty and thoroughness.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2025-04-22T12:50:37Z</dcterms:created>
  <dcterms:modified xsi:type="dcterms:W3CDTF">2025-04-22T12:50:37Z</dcterms:modified>
</cp:coreProperties>
</file>