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Digital Identity: A Bio-Data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OpenOffice Writer for Professional Bio-Data Creation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Formatting with Bold, Underline, and Font Sizes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bold to highlight key headings, keywords, or phrases that you want to draw attention to.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underlining sparingly to emphasize specific words or phrases, but avoid overusing it as it can make the document look cluttered.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different font sizes to create a visual hierarchy, with larger fonts for headings and smaller fonts for body 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consistency in your formatting throughout the document to create a professional and cohesive appearance.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prioritize readability when choosing font styles and sizes, ensuring that the text is easy to read and understand.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Refine and Review: Polishing Your Bio-Data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Carefully proofread your bio-data for any grammatical errors, spelling mistakes, or typos.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Ask a friend, family member, or career advisor to review your bio-data and provide constructive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your formatting is consistent throughout the document, including font styles, sizes, and spacing.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your bio-data for each specific job or opportunity you are applying for, highlighting the most relevant skills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your bio-data up-to-date to reflect your latest training, experiences, and accomplishments.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creating a professional bio-data using OpenOffice Writer.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you with valuable insights and practical tips to enhance your bio-data.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future endeavors and hope that your bio-data opens doors to exciting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exploring additional resources and tutorials to further refine your bio-data writing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to tailor your bio-data, highlight key skills, and present a clear and professional image to potential employers.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Your Potential: The Bio-Data Advantage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OpenOffice Writer: Your Bio-Data Toolkit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Heading: Name &amp; Contact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&amp; Contact Details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Education: Showcasing Your Academic Journey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Skills: Demonstrating Your Abilities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Hobbies: Adding Personality and Interest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Formatting with Bold, Underline, and Font Sizes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Refine and Review: Polishing Your Bio-Data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Your Potential: The Bio-Data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bio-data is often the first glimpse employers or opportunities have of you. Make it count by presenting a clear and professional profile.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bio-data allows you to strategically showcase your skills, education, and experiences in a concise and impactful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your bio-data to align with the specific requirements and expectations of each application or opportunity you pursue.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well-designed bio-data contributes to building a strong and consistent personal brand that sets you apart from the competition.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compelling bio-data can open doors to interviews, networking opportunities, and ultimately, career advancement.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OpenOffice Writer: Your Bio-Data Toolkit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OpenOffice Writer provides a cost-effective and readily available platform for creating professional-looking documents.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Its intuitive interface makes it easy to format text, insert headings, and create visually appealing layouts.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OpenOffice Writer offers a range of customization options, allowing you to personalize your bio-data to reflect your unique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 can easily adjust font sizes, styles, and spacing to create a document that is both readable and visually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Export your finished bio-data in various formats, including PDF, for easy sharing and compatibility across different platforms.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Heading: Name &amp; Contact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Place your name prominently at the top of the bio-data, using a larger font size for immediate recognition.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your full legal name to maintain professionalism and avoid any potential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your current residential address to provide a clear indication of your 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 reliable phone number where you can be easily reached for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professional-sounding email address that reflects your name and avoids informal nicknames.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&amp; Contact Details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your street address, city, state, and zip code for accurate mail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providing both a mobile phone number and a landline number, if applicable, for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check your email and respond promptly to any inquiries to demonstrate your professionalism.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your phone number and email address are direct lines to you, rather than being forwarded or redirected.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your privacy when sharing your address and contact details, and only provide the necessary information.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Education: Showcasing Your Academic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 your educational qualifications in reverse chronological order, starting with your most recent degree.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the name of the degree you earned and the name of the institution you attended.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the month and year you graduated from each educational program.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 your GPA if it is above average or any academic honors or awards you received.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Optional: Briefly list relevant coursework or projects that demonstrate your skills and knowledge.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Skills: Demonstrating Your Abilities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your skills into categories such as technical skills, soft skills, and language skills for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Whenever possible, quantify your skills with specific examples or metrics to demonstrate your proficiency.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the skills that are most relevant to the specific job or opportunity you are applying for.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exaggerating or fabricating your skills, as this can damage your credibility.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your skills section up-to-date to reflect your latest training, experiences, and accomplishments.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Hobbies: Adding Personality and Interest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hobbies that are relevant to the job or industry you are applying for or that showcase positive qualities.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Briefly describe your hobbies with enthusiasm and highlight any accomplishments or skills you have gained from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Steer clear of controversial or sensitive topics that could potentially create a negative impression.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 the number of hobbies you include to a few that you are genuinely passionate about.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your hobbies section is free of grammatical errors and spelling mistakes.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2025-07-04T05:44:07Z</dcterms:created>
  <dcterms:modified xsi:type="dcterms:W3CDTF">2025-07-04T05:44:07Z</dcterms:modified>
</cp:coreProperties>
</file>