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Creating a Telegram Music Generator Bot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September 2024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Testing Your Music Bot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the bot ready, it's time to test its functionalities thoroughly.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all commands are working and that music playback is flawless.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Gather feedback from test users to identify any issues or areas for improvement.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Iterate on your bot based on testing results for better performance.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Testing is a vital phase before launching.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Deployment Strategy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Once testing is complete, it’s time to deploy your bot for the public.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hosting your bot on platforms like Heroku or AWS for reliability.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Make sure your bot runs 24/7 to provide uninterrupted service to users.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Announce your bot’s launch on social media to attract users.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Deployment is the final step in your development journey.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Enhancements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After deployment, think about features you can add in the future.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integrating playlist functionality, user favorites, or music recommendations.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Keep evolving your bot based on user feedback and trends.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Stay updated on new Telegram features that can enhance your bot.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Continuous improvement keeps your bot relevant.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attending this presentation on building a Telegram music bot.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hope you learned valuable information and feel inspired to create your own bot.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Feel free to reach out with any questions or follow-up discussions.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Happy coding and enjoy making your music bot!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Let’s make the world of music more accessible through technology!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008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Telegram Bots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08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Setting Up Your Bot Environment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0080" y="288036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Telegram Bot API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0080" y="365188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Basic Commands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9204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93776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Adding Music Playback Features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9204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93776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Integrating User Interaction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9204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937760" y="288036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Testing Your Music Bot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9204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937760" y="365188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Deployment Strategy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Enhancements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008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Telegram Bots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Telegram bots are powerful tools that enhance user interaction within the platform.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can perform various tasks, including playing music, providing information, and automating tasks.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this presentation, we will focus on creating a music generator bot.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bot will allow users to enjoy their favorite tunes directly within Telegram.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Get ready to dive into the exciting world of bot development!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Setting Up Your Bot Environment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Before we start coding, we need to set up our development environment.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includes installing Python and the necessary libraries for Telegram bot development.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You'll need the 'python-telegram-bot' library for seamless interaction with the Telegram API.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Make sure to create a new bot via the BotFather on Telegram to get your bot token.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Your bot token is essential for authenticating your bot.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Telegram Bot API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Telegram Bot API allows the bot to receive and send messages in real time.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Familiarize yourself with API methods like 'sendMessage' and 'getUpdates'.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methods will be crucial for processing user commands and responding accordingly.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Our bot will utilize these methods to play music on user requests.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the API is key to building a robust bot.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Basic Commands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Now, let’s add some basic commands to our bot, like '/start' and '/help'.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commands will provide users with instructions on how to use the bot.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Make sure to handle user input effectively to enhance their experience with the bot.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You can expand these commands as your bot evolves.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Building a user-friendly interface is essential.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Adding Music Playback Features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core feature of our bot is music playback; let's integrate a music library.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Users should be able to search for songs and receive instant playback options.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using a third-party music API or a pre-defined music database.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seamless streaming capabilities for a better user experience.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Quality music playback is the heart of our bot.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Integrating User Interaction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 user experience by allowing interaction through buttons and inline queries.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Buttons provide users quick access to features without typing commands.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Inline queries will allow users to search for music directly from the chat.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Implementing these features will make your bot more engaging.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User interaction is crucial for retention.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2024-09-12T08:49:21Z</dcterms:created>
  <dcterms:modified xsi:type="dcterms:W3CDTF">2024-09-12T08:49:21Z</dcterms:modified>
</cp:coreProperties>
</file>