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Cryolining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Complete Overview of Cryogenic Lining Systems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Summary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Cryolining ensures safe, efficient handling of cryogenic fluids.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Used widely in aerospace, energy, and healthcare.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Combines insulation, protection, and engineering design.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Vital for modern cryogenic infrastructure.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Ensures structural integrity under cryogenic conditions.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Cryolining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What is Cryolining?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Why is Cryolining Important?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Materials Used in Cryolining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Materials Used in Cryolining (Cont.)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Applications of Cryolining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Features of Cryolining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Summary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Cryolining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Cryolining ensures safe, efficient handling of cryogenic fluids.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Used widely in aerospace, energy, and healthcare.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Combines insulation, protection, and engineering design.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Vital for modern cryogenic infrastructure.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complete overview of cryogenic lining systems.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What is Cryolining?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Specialized internal lining for cryogenic tanks/pipelines.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Used to handle fluids below −150°C.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Prevents damage to container materials.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Provides thermal insulation.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Provides mechanical protection.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Why is Cryolining Important?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Prevents cracking and material failure.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Minimizes heat transfer to cryogenic fluids.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Improves system safety.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Improves system efficiency.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Supports long-term storage of cryogenic liquids.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Materials Used in Cryolining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Stainless steel (SS 304, SS 316).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Aluminum alloys.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Foam glass.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Perlite insulation.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Polyurethane foam.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Materials Used in Cryolining (Cont.)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Multi-layer Insulation (MLI).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Materials are selected based on application temperature.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Material selection affects thermal conductivity.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Material selection affects mechanical strength.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Material selection affects corrosion resistance.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Applications of Cryolining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LNG storage tanks.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Rocket fuel storage (Liquid H2, O2).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Cryogenic pipelines.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Medical cryo-storage (Liquid nitrogen).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Industrial gases like O2, N2, Ar.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Features of Cryolining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Low thermal conductivity.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Resistance to thermal shock.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Mechanical durability.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Corrosion and chemical resistance.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Moisture and leak prevention.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2025-07-13T16:52:00Z</dcterms:created>
  <dcterms:modified xsi:type="dcterms:W3CDTF">2025-07-13T16:52:00Z</dcterms:modified>
</cp:coreProperties>
</file>