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2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Cultivating Respect: Nurturing Politeness in Students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Empowering students with essential social skills for a brighter future.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Role of Mentors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Mentors provide invaluable guidance in politeness. They guide young individuals and share experiences in order to nurture character building.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Observe mentors and learn from their respectful behavior. Emulate mentors’ demeanor, manners, and polite demeanor to integrate the values.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Receive constructive feedback to enhance politeness. Improve behavior through reflection and self-awareness, nurturing moral development.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Model professional behavior in mentorship relationships. Demonstrate manners, build networks, and facilitate character building.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Learn essential life lessons through the guidance of mentors. Develop skills and values crucial for professional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Building a Culture of Respect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Support college initiatives that promote civility. Encourage awareness and involvement by partaking in activities.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Encourage respect in campus by making the right decisions. Actively reject bullying and promoting inclusivity.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Lead by setting a great example within campus. Being respectful is one of the qualities most important on campus.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Promote inclusivity and tolerance among campus. Support those who are different and stand up against prejudice.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Establish feedback mechanisms with other campus residents. Use suggestions to make campus better by establishing values.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Politeness in a Global World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Research other countries cultural and social environment before moving to that country. This is important as there might be cultural differences.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Adapt to the customs of other countries and also have respect for their beliefs. Adapt to their lifestyle and live life smoothly.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Recognize and appreciate non-verbal communications. Non-verbal communication is important for establishing and understanding the dynamics.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Try conflict resolution techniques that respect cultural diversity and customs. Conflict is an essential part and we need to learn how to overcome it.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Pursuing cross-cultural awareness, education and diversity programs. Cross-cultural communication is essential for building communication in a diverse group.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time and attention. Remember that every act of politeness, no matter how small, contributes to a kinder, more respectful world.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Politeness is a lifelong journey of learning and growth. Continue to explore, practice, and refine your social skills in all aspects of your life.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Embrace the power of politeness to create a positive impact. Contribute to a culture of respect, empathy, and understanding wherever you go.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Challenge yourself to perform one act of kindness each day. Transform campus and community by spreading positivity.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Politeness is essential and must be inculcated to be successful. Building these character traits are essential to be successful in life and career.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6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Power of Politeness</a:t>
            </a:r>
            <a:endParaRPr lang="en-US" sz="1400" dirty="0"/>
          </a:p>
        </p:txBody>
      </p:sp>
      <p:pic>
        <p:nvPicPr>
          <p:cNvPr id="7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0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Respectful Communication</a:t>
            </a:r>
            <a:endParaRPr lang="en-US" sz="1400" dirty="0"/>
          </a:p>
        </p:txBody>
      </p:sp>
      <p:pic>
        <p:nvPicPr>
          <p:cNvPr id="11" name="Image 2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3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4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Classroom Courtesy</a:t>
            </a:r>
            <a:endParaRPr lang="en-US" sz="1400" dirty="0"/>
          </a:p>
        </p:txBody>
      </p:sp>
      <p:pic>
        <p:nvPicPr>
          <p:cNvPr id="15" name="Image 3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6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7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8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Digital Etiquette</a:t>
            </a:r>
            <a:endParaRPr lang="en-US" sz="1400" dirty="0"/>
          </a:p>
        </p:txBody>
      </p:sp>
      <p:pic>
        <p:nvPicPr>
          <p:cNvPr id="19" name="Image 4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0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1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2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Everyday Kindness</a:t>
            </a:r>
            <a:endParaRPr lang="en-US" sz="1400" dirty="0"/>
          </a:p>
        </p:txBody>
      </p:sp>
      <p:pic>
        <p:nvPicPr>
          <p:cNvPr id="23" name="Image 5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4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5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6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Navigating Difficult Situations</a:t>
            </a:r>
            <a:endParaRPr lang="en-US" sz="1400" dirty="0"/>
          </a:p>
        </p:txBody>
      </p:sp>
      <p:pic>
        <p:nvPicPr>
          <p:cNvPr id="27" name="Image 6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8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9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0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Role of Mentors</a:t>
            </a:r>
            <a:endParaRPr lang="en-US" sz="1400" dirty="0"/>
          </a:p>
        </p:txBody>
      </p:sp>
      <p:pic>
        <p:nvPicPr>
          <p:cNvPr id="31" name="Image 7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2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33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4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Building a Culture of Respect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4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Politeness in a Global World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7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8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9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Power of Politeness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Politeness shapes initial perceptions. Good manners create a positive and lasting impact in personal and professional settings.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Respectful communication fosters stronger bonds. Politeness strengthens connections with peers, professors, and mentors.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value courteous individuals. Politeness enhances teamwork, communication, and client interactions in the workplace.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Practicing politeness promotes empathy. It allows students to understand diverse perspectives and build character development.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Kindness improves community harmony. Politeness contributes to a more respectful, understanding, and inclusive environment for all.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Respectful Communication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Pay attention fully when someone speaks. Focus on understanding their message before formulating a response, showing respect.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Choose words carefully and avoid insults. Use inclusive, respectful, and considerate language to promote open dialogue.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Maintain eye contact, smile genuinely, and nod. Projecting positive and engaging non-verbal communication fosters trust.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Deliver criticism kindly and with specific examples. Offer suggestions for improvement, focusing on solutions, not blame.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When wrong, offer a genuine and heartfelt apology. Take responsibility for actions and demonstrate a commitment to improvement.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Classroom Courtesy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Arrive on time to lectures and discussions. Being punctual shows respect for instructors' time and fellow students' focus.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Silence cell phones and avoid disruptive behavior. Create a distraction-free atmosphere allowing everyone to concentrate on learning.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Listen attentively to speakers during class. Acknowledge varying viewpoints and participate in debates with mutual respect.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Raise hand when speaking in class, avoiding interruptions. Observe basic polite conventions, showing respect for everyone.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Complete all assignments independently and honestly. Academic honesty builds trust and credibility in the college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Digital Etiquette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Write clear, concise, and professional emails. Use proper grammar, spelling, and respectful tone in all electronic correspondence.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Think before posting anything online or on social media. Digital footprint can significantly affect one's personal or professional future.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Engage in thoughtful online discussions using civil language. Express opinions respectfully, and avoid personal attacks or name-calling.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Respect other people's privacy online, especially without permission. Do not share confidential or sensitive information on social media or email.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Share only positive and respectful content online. Avoid posting any abusive, hateful, or discriminatory statements that promote violence.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Everyday Kindness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Hold doors open for others as a simple act of kindness. Offer assistance to those carrying heavy items or struggling with accessibility.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Say 'thank you' often and sincerely to show appreciation. Acknowledge and value the efforts of others, expressing appreciation.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Extend a helping hand to those who seem to be struggling. Offer assistance, support, and encouragement whenever possible.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 mindful of personal space and boundaries. Give others the privacy, space, and autonomy they need to feel comfortable and secure.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Involve others and promote inclusivity in social interactions. Encourage diversity and embrace differences to create an inclusive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Navigating Difficult Situations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Maintain composure in tense situations and avoid escalation. Control emotions and engage in rational discussion to resolve conflicts peacefully.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Try to understand the other person's point of view. Empathize and listen without interrupting to find common ground and resolve disputes.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Find mutually agreeable solutions that address concerns. Be willing to negotiate and compromise to resolve conflict amicably.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Act as a mediator to resolve disputes peacefully. Facilitate communication, encourage empathy, and help parties resolve issues independently.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Know when to seek help from authority figures or conflict resolution specialists. Escalate if necessary to ensure safety, fairness, and positive outcomes.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2025-07-14T03:33:10Z</dcterms:created>
  <dcterms:modified xsi:type="dcterms:W3CDTF">2025-07-14T03:33:10Z</dcterms:modified>
</cp:coreProperties>
</file>