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Cultivating Success: A Comprehensive Look at Plantation Management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Navigating Administration, Technical Aspects, and Management Evolution in Plantation Operations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Potential Through Plantation Management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Investing in local communities creates shared prosperity. Plantations can support education, healthcare, and infrastructure development.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Plantations can play a role in protecting the environment. This includes preserving biodiversity, reducing carbon emissions, and conserving water resources.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Plantations can lead the way in agricultural innovation. This includes developing new technologies, promoting sustainable practices, and improving crop yields.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Working together between departments allows plantations to achieve more. Teamwork leads to optimization and efficiency.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plantations must strive to make sure that it remains sustainable. Keeping the plantation and the crops healthy for years to come.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Plantation Management in the Digital Age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Technology like the internet of things and artificial intelligence help the plantation for a better decision.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With more tools like drones and sensors the data keeps increasing and improving for the plantation.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When the plantation invests in sustainability it improves its long term revenue and is also able to improve its standing with the public.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plantation needs to make sure that it is compliant with the rules and regulation to avoid penalties.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Making sure everyone on the plantation is well trained means a more efficient work force with people who love what they do.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learn about plantation management. We hope this presentation has provided valuable insights and sparked your interest in this dynamic field.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Your attention and engagement are highly appreciated. We value your interest in sustainable and efficient plantation practices.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welcome further discussions and collaborations. Please feel free to reach out with any questions or inquiries.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Wishing you success in your endeavors. We hope you found this presentation informative and inspiring.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once again for your time and consideration. We look forward to the possibility of working together in the future.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Sowing the Seeds of Understanding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Reporting: The Language of Progress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Administrative Excellence: The Engine of Efficiency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Technical Prowess: Cultivating Best Practices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Evolution of Plantation Management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Navigating the Labyrinth of Plantation Administration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Technical Innovations Shaping Plantation Practices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Potential Through Plantation Management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Plantation Management in the Digital Age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Sowing the Seeds of Understanding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Plantation success hinges on meticulous planning. This involves selecting suitable land, species, and infrastructure, setting the stage for future yields and efficiency.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Administrative tasks are the backbone. They cover everything from land rights and permits to personnel management, ensuring smooth legal and operational standing.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Technical operations include planting, nurturing, and harvesting. This involves expertise in agronomy, pest control, and irrigation, maximizing output and quality.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Reporting provides insights into performance. Analyzing yield data, costs, and market trends is crucial for informed decision-making and continuous improvement.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Administering plantations means keeping financial records, handling payroll, and making sure everything follows the rules. It’s all about order and accuracy.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Reporting: The Language of Progress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From rainfall to yields, daily records capture crucial data. This information forms the basis for deeper analysis and improved resource allocation.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Tracking income, expenses, and investments is paramount. Financial statements provide a clear picture of profitability and financial health.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reports measure the plantation's efficiency. Factors like yield, quality, and waste are tracked to identify areas for optimization.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Staying compliant with regulations is crucial. Environmental impact reports and labor practice audits protect both the business and the planet.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Turning numbers into action happens with analysis. Reports that break down what everything means is key for progression of plantations.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Administrative Excellence: The Engine of Efficiency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Effective recruitment, training, and retention are vital. A motivated workforce contributes directly to increased productivity and quality output.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Properly managing funds is key. Careful budgeting, accounting and audits help ensure financial stability and support smart investments.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Plantations must navigate a complex web of laws. Staying compliant with regulations prevents costly penalties and ensures ethical operations.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Overseeing the flow of resources, from seeds to equipment, is critical. Streamlined supply chains reduce costs and improve responsiveness.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Spotting and planning for possible risks, such as crop failure or money issues, keeps the plantation running smoothly.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Technical Prowess: Cultivating Best Practices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data to plant better and more efficiently is key. With the usage of the right information means more crops with less time.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Dealing with pests carefully, using both natural and smart methods, keeps crops healthy while protecting nature.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Plantations must manage water carefully. Smart irrigation systems prevent waste and boost yields in water-scarce regions.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Picking crops at the right time and in a good way makes a big difference. Following the correct method to make sure there is no loss of product.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Making sure to eliminate waste is important. Repurposing the waste to create a sustainable and eco-friendly option.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Evolution of Plantation Management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Adopting new tech to enhance the process. Using technology for all tasks leads to optimization and efficiency.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Adopting responsible farming techniques helps protect the environment and resources. Prioritizing sustainability helps build customer loyalty.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customer needs and market trends is crucial. This enables plantations to adapt their offerings and maximize profitability.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Data analysis helps improve all aspects of plantations. Using data is key in the future for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Plantations must prepare for various challenges. Planning for natural disasters and global market changes helps ensure long-term success.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Navigating the Labyrinth of Plantation Administration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Maintaining accurate and organized records is essential. This ensures transparency, supports audits, and facilitates informed decision-making.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Navigating the permitting process can be complex. Understanding and adhering to regulations is crucial for avoiding delays and penalties.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Clearly defined contracts protect all parties involved. This includes suppliers, buyers, and employees, fostering trust and stability.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Clear channels of communication are vital. This ensures information flows smoothly between departments, improving coordination and efficiency.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Preparation for audits is essential for plantations. A keen audit ensures plantation is running smoothly.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Technical Innovations Shaping Plantation Practices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Drones enable efficient crop monitoring and surveying. They provide valuable data on plant health, irrigation needs, and pest infestations.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Soil sensors provide real-time data on moisture, nutrients, and temperature. This enables precise irrigation and fertilization, optimizing yields.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GPS-guided machinery improves planting and harvesting accuracy. This reduces waste, minimizes environmental impact, and maximizes efficiency.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Automated irrigation and harvesting systems increase efficiency. This also reduces labor costs and improves consistency.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Data dashboards provide a visual overview of key performance indicators. This enables managers to track progress, identify trends, and make data-driven decisions.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2025-04-17T09:15:19Z</dcterms:created>
  <dcterms:modified xsi:type="dcterms:W3CDTF">2025-04-17T09:15:19Z</dcterms:modified>
</cp:coreProperties>
</file>