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Cursor: Ваш новый инструмент для кодинга!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Введение в Cursor и как начать с ним работать.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Сообщество: Присоединяйтесь!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Присоединяйтесь к форуму Cursor, где вы можете задавать вопросы, делиться опытом и получать поддержку.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Ознакомьтесь с подробной документацией Cursor, где вы найдете ответы на все свои вопросы.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Подписывайтесь на Cursor в социальных сетях, чтобы быть в курсе последних новостей и обновлений.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Если вы хотите внести свой вклад в развитие Cursor, вы можете помочь в разработке, переводе документации и т.д.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Оставляйте свои отзывы и предложения разработчикам Cursor, чтобы сделать его еще лучше.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Cursor: Ваш Партнер в Разработке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оптимизирован для повышения вашей продуктивности, позволяя вам писать код быстрее и качественнее.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постоянно развивается и предлагает новые инструменты и функции для упрощения вашей работы.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Интуитивно понятный интерфейс и настраиваемые параметры делают работу с Cursor максимально комфортной.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Сообщество Cursor всегда готово помочь вам в решении любых вопросов и проблем.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– это инструмент, который поможет вам оставаться на передовой в мире разработки.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Спасибо!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Буду рад ответить на ваши вопросы!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Скачайте Cursor и начните кодить уже сегодня.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Желаю вам успехов в ваших проектах!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Станьте частью сообщества Cursor.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Мы ценим ваше время и надеемся, что эта презентация была полезной.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Привет, Кодер!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Первые Шаги: Установка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Интерфейс: Знакомство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Работа с Файлами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Редактирование Кода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Расширения: Добавьте Функциональность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Горячие Клавиши: Мастерство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Сообщество: Присоединяйтесь!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Cursor: Ваш Партнер в Разработке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Спасибо!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Привет, Кодер!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Готовы к переменам? Cursor создан, чтобы сделать ваш кодинг более эффективным и приятным. Давайте начнем!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- это редактор кода, разработанный для повышения вашей производительности. Он предлагает множество инструментов и функций.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 Cursor интуитивно понятный интерфейс, что делает его доступным даже для начинающих программистов. Не нужно быть экспертом!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Несмотря на простоту, Cursor обладает мощными функциями, которые помогут вам писать код быстрее и эффективнее.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Независимо от того, работаете ли вы над маленьким скриптом или крупным проектом, Cursor станет вашим надежным помощником.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Первые Шаги: Установка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Перейдите на сайт Cursor и скачайте установочный файл для вашей операционной системы. Это быстро и бесплатно!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Запустите скачанный файл и следуйте инструкциям на экране. Установка занимает всего несколько минут.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После установки запустите Cursor. Вас встретит дружелюбный интерфейс и приглашение к работе.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Настройте Cursor под свои предпочтения: темы, шрифты, горячие клавиши. Сделайте его своим!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Если вы уже используете другой редактор, Cursor позволяет импортировать ваши настройки и расширения.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Интерфейс: Знакомство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Ознакомьтесь с главным окном: панель инструментов, редактор кода, боковая панель и строка состояния.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На панели инструментов расположены основные команды: открыть, сохранить, отменить, повторить и т.д.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 редакторе кода вы будете писать и редактировать свой код. Здесь все просто и понятно.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Боковая панель содержит информацию о файлах, папках, расширениях и других полезных вещах.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 строке состояния отображается информация о текущем файле, языке программирования и других параметрах.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Работа с Файлами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Создайте новый файл, выбрав пункт 'Файл' -&gt; 'Создать' в меню. Выберите нужный язык программирования.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Откройте существующий файл, выбрав пункт 'Файл' -&gt; 'Открыть' в меню или перетащив файл в окно Cursor.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Сохраните свой файл, выбрав пункт 'Файл' -&gt; 'Сохранить' или нажав комбинацию клавиш Ctrl+S (Cmd+S на Mac).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поддерживает функцию автосохранения, которая автоматически сохраняет ваши изменения через определенные интервалы.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Закройте текущий файл, выбрав пункт 'Файл' -&gt; 'Закрыть' или нажав комбинацию клавиш Ctrl+W (Cmd+W на Mac).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Редактирование Кода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предлагает автодополнение кода, которое помогает вам писать код быстрее и без ошибок. Просто начните вводить.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автоматически подсвечивает синтаксис вашего кода, что делает его более читаемым и понятным.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автоматически форматирует ваш код, делая его более аккуратным и соответствующим стандартам.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Используйте функцию поиска и замены для быстрого поиска и замены фрагментов кода во всем проекте.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поддерживает отладку кода, что позволяет вам находить и исправлять ошибки в вашем коде.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Расширения: Добавьте Функциональность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имеет встроенный магазин расширений, где вы можете найти и установить различные расширения.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Найдите нужное расширение и нажмите кнопку 'Установить'. Расширение будет автоматически установлено.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Некоторые расширения требуют настройки. Настройте их в соответствии с вашими потребностями.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Существуют тысячи расширений для Cursor. Найдите те, которые помогут вам в вашей работе.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Если вам больше не нужно расширение, вы можете легко удалить его из Cursor.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Горячие Клавиши: Мастерство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Ознакомьтесь с основными горячими клавишами: Ctrl+C (Cmd+C), Ctrl+V (Cmd+V), Ctrl+S (Cmd+S) и т.д.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Используйте горячие клавиши для быстрой навигации по коду: Ctrl+стрелки (Cmd+стрелки).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Используйте горячие клавиши для быстрого редактирования кода: Ctrl+X (Cmd+X), Ctrl+Z (Cmd+Z) и т.д.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Используйте горячие клавиши для быстрого поиска и замены: Ctrl+F (Cmd+F), Ctrl+H (Cmd+H).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Вы можете настроить горячие клавиши под свои предпочтения в настройках Cursor.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2025-04-17T09:32:51Z</dcterms:created>
  <dcterms:modified xsi:type="dcterms:W3CDTF">2025-04-17T09:32:51Z</dcterms:modified>
</cp:coreProperties>
</file>