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Cursor AI: Революция в разработке с ИИ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ИИ-редактор нового поколения для разработчиков: обзор и возможности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Разговор с ИИ: Виды Prompting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Задавайте вопросы ИИ для получения ответов и помощи в решении проблем, как если бы вы общались с опытным коллегой.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Делегируйте задачи ИИ, такие как рефакторинг кода или написание тестов, освобождая свое время для более сложных задач.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Используйте ручной ввод для точной настройки запросов и получения наиболее релевантных результатов.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Выбирайте наиболее подходящий вид prompting в зависимости от задачи и ваших предпочтений.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Сохраняйте полный контроль над процессом взаимодействия с ИИ, настраивая запросы и оценивая результаты.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Невидимая рука: Особенности .cursorignore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Определение файлов и папок, которые не должны анализироваться ИИ, для повышения производительности и конфиденциальности.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Оптимизация контекста, используемого ИИ для анализа кода, для получения более точных и релевантных результатов.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Защита конфиденциальной информации, исключая файлы с личными данными или коммерческой тайной из анализа ИИ.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Улучшение производительности Cursor AI, исключая большие или нерелевантные файлы из анализа.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Использование простого синтаксиса для определения правил исключения файлов и папок.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Cursor AI: Ваш выбор?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Разработчикам всех уровней, стремящимся к повышению производительности и качества кода.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Универсальный инструмент, подходящий для frontend- и backend-разработчиков, обеспечивающий поддержку различных технологий и задач.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Для оптимизации рабочего процесса, повышения качества кода и получения конкурентного преимущества в разработке.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Экономия времени, повышение качества кода, автоматизация рутинных задач, улучшение командной работы.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Не упустите возможность повысить свою эффективность и качество кода с помощью ИИ! Попробуйте Cursor AI уже сегодня.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Cursor AI: Встречайте будущее кодинга!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Арсенал ИИ: Основной функционал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Архитектура успеха: Проектные правила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Гибкость и контроль: Типы правил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Всезнающий ИИ: Контекстные источники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Экосистема Cursor AI: Интеграции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Мастер документации: Поддержка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Разговор с ИИ: Виды Prompting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Невидимая рука: Особенности .cursorignore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Cursor AI: Ваш выбор?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Cursor AI: Встречайте будущее кодинга!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Cursor AI - это редактор кода, использующий искусственный интеллект для повышения производительности разработчиков. Он базируется на VS Code и предлагает множество AI-функций.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Cursor AI построен на базе VS Code, обеспечивая знакомый и удобный интерфейс для пользователей, минимизируя порог вхождения.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Автоматизация задач, интеллектуальные подсказки, чат-помощник, соблюдение проектных правил и интеграции - все это для ускорения разработки.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Cursor AI не просто редактор, а ваш интеллектуальный партнер в разработке, предлагающий помощь на каждом этапе кодинга.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Cursor AI подходит для всех разработчиков, стремящихся оптимизировать свой рабочий процесс и повысить качество кода с помощью ИИ.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Арсенал ИИ: Основной функционал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Автоматическое создание описаний коммитов, экономящее время и обеспечивающее понятность истории изменений кода.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Управление терминалом с помощью ИИ, позволяющее выполнять команды на естественном языке, упрощая взаимодействие с системой.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Генерация и рефакторинг кода прямо в редакторе, ускоряющие разработку и улучшающие качество кода.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Чат-помощник для кода, предлагающий ответы на вопросы, помощь в отладке и генерацию кода на основе запросов.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Использование различных моделей ИИ для анализа кода и предоставления наиболее релевантных и полезных советов и предложений.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Архитектура успеха: Проектные правила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Определение архитектурных паттернов, соглашений по кодированию, используемого технологического стека и лучших практик для проекта.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Обеспечение единого стиля кодирования и соблюдения проектных стандартов всеми участниками команды.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Внедрение лучших практик и стандартов для повышения качества и надежности разрабатываемого программного обеспечения.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Быстрое ознакомление новых участников команды с проектными правилами и стандартами, ускоряющее процесс адаптации.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Сокращение времени на код-ревью и исправление ошибок, связанных с несоблюдением стандартов.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Гибкость и контроль: Типы правил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Базовая логика, применяемая к любому проекту, обеспечивающая минимальный набор стандартов и проверок.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Более гибкие правила, требующие ручной настройки и применения в зависимости от конкретных задач.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Автоматизация процесса документирования кода, создание документации на основе комментариев и структуры кода.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Упрощение и улучшение структуры кода с помощью автоматических инструментов рефакторинга, предлагаемых Cursor AI.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Создание типового кода на основе предопределенных шаблонов, ускоряющее разработку и обеспечивающее консистентность.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Всезнающий ИИ: Контекстные источники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Использование информации из различных источников для предоставления наиболее точных и релевантных советов и предложений.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Анализ текущего кода для понимания контекста и предоставления рекомендаций по улучшению и расширению функциональности.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Использование информации из интернета, такой как документация, примеры кода и статьи, для решения проблем и поиска решений.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Учет предыдущих разговоров с ИИ для сохранения контекста и предоставления более персонализированной помощи.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Использование вывода терминала и линтера для выявления ошибок и проблем в коде, а также для предложения способов их исправления.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Экосистема Cursor AI: Интеграции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Интеграция с различными сервисами и платформами, такими как Figma и базы данных, для расширения функциональности Cursor AI.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Взаимодействие с Figma для получения информации о дизайне и автоматической генерации кода на основе макетов.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Подключение к базам данных для выполнения запросов, анализа данных и автоматической генерации кода для работы с базами данных.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Возможность добавления новых интеграций для адаптации Cursor AI к потребностям конкретного проекта.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Управление интеграциями и настройками в едином интерфейсе, упрощающее администрирование и настройку редактора.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Мастер документации: Поддержка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Автоматическое создание документации на основе кода, комментариев и структуры проекта.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Генерация документации для различных технологий и языков программирования, обеспечивая поддержку различных проектов.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Поддержание документации в актуальном состоянии с помощью автоматической синхронизации с изменениями в коде.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Создание понятной и структурированной документации, облегчающей понимание и использование кода.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Сокращение времени на написание и поддержку документации, позволяющее сосредоточиться на разработке.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2025-04-17T09:47:33Z</dcterms:created>
  <dcterms:modified xsi:type="dcterms:W3CDTF">2025-04-17T09:47:33Z</dcterms:modified>
</cp:coreProperties>
</file>