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p/wp-content/uploads/2024/12/employee_leave_benefits_one_pager_summary_presentation_report_infographic_ppt_pdf_document_slide_1.png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libreoffice.org/assets/Uploads/Documentation/en/GS7.1/Source-Cover-Getting-Started-Gray-thumbnail.png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idgepointconsulting.com/wp-content/uploads/2023/07/gpt1.png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presentermedia.com/files/clipart/00006000/6923/stick_figure_drawing_thank_you_800_wht.jpg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2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2.dev.to/dynamic/image/width=800%2Cheight=%2Cfit=scale-down%2Cgravity=auto%2Cformat=auto/https%3A%2F%2Fdev-to-uploads.s3.amazonaws.com%2Fuploads%2Farticles%2Fscqtb8c8re6cdzchpetw.png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AJVQupzFL._UF1000,1000_QL80_.jpg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nngage-wordpress.s3.amazonaws.com/uploads/2018/09/Uber-Pitch-Deck-Example-.png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54/20sp/resources/assets/vscode-git-tutorial/windows/img/vscodeCommittingTab.png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pi.org/charts/img/234548-28391.png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81tSSLNOPsL.jpg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28800" y="1800225"/>
            <a:ext cx="54864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Cursor AI: Accelerating Code Development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743200" y="2983230"/>
            <a:ext cx="36576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Enhancing Developer Productivity with AI-Powered Code Completion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Cursor AI: Key Benefits</a:t>
            </a:r>
            <a:endParaRPr lang="en-US" sz="2000" dirty="0"/>
          </a:p>
        </p:txBody>
      </p:sp>
      <p:pic>
        <p:nvPicPr>
          <p:cNvPr id="3" name="Image 0" descr="https://www.slideteam.net/wp/wp-content/uploads/2024/12/employee_leave_benefits_one_pager_summary_presentation_report_infographic_ppt_pdf_document_slide_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Write code significantly faster with AI-powered auto-completion and suggestions.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Minimize errors and improve code quality with intelligent code analysis.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Streamline your development workflow and focus on core tasks.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Improve collaboration with cleaner, more consistent code.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Getting Started with Cursor AI</a:t>
            </a:r>
            <a:endParaRPr lang="en-US" sz="2000" dirty="0"/>
          </a:p>
        </p:txBody>
      </p:sp>
      <p:pic>
        <p:nvPicPr>
          <p:cNvPr id="3" name="Image 0" descr="https://documentation.libreoffice.org/assets/Uploads/Documentation/en/GS7.1/Source-Cover-Getting-Started-Gray-thumbnail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Download Cursor AI from the official website and follow the simple installation instructions.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Set up your preferred settings and customize the interface to your liking.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Begin coding with Cursor AI and experience the power of AI-assisted development firsthand.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Experiment with different features and discover how Cursor AI can enhance your specific coding tasks.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Applications</a:t>
            </a:r>
            <a:endParaRPr lang="en-US" sz="2000" dirty="0"/>
          </a:p>
        </p:txBody>
      </p:sp>
      <p:pic>
        <p:nvPicPr>
          <p:cNvPr id="3" name="Image 0" descr="https://bridgepointconsulting.com/wp-content/uploads/2023/07/gpt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Speed up web development with intelligent auto-completion for HTML, CSS, and JavaScript.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Enhance mobile app development by generating efficient code for Android and iOS platforms.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Simplify data science projects with AI-powered suggestions for Python and R code.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games faster with intelligent support for game development languages like C# and C++.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000" dirty="0"/>
          </a:p>
        </p:txBody>
      </p:sp>
      <p:pic>
        <p:nvPicPr>
          <p:cNvPr id="3" name="Image 0" descr="https://content.presentermedia.com/files/clipart/00006000/6923/stick_figure_drawing_thank_you_800_wht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are grateful for your time and consideration of Cursor AI.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Visit our website to explore more features and resources.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Follow us on social media to stay updated on the latest news and developments.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Transform your coding workflow and unlock your full potential with Cursor AI. 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6072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 Your Coding Potential</a:t>
            </a:r>
            <a:endParaRPr lang="en-US" sz="1400" dirty="0"/>
          </a:p>
        </p:txBody>
      </p:sp>
      <p:pic>
        <p:nvPicPr>
          <p:cNvPr id="7" name="Image 1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is Cursor AI?</a:t>
            </a:r>
            <a:endParaRPr lang="en-US" sz="1400" dirty="0"/>
          </a:p>
        </p:txBody>
      </p:sp>
      <p:pic>
        <p:nvPicPr>
          <p:cNvPr id="11" name="Image 2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828925"/>
            <a:ext cx="3474720" cy="514350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Cursor AI Pitch Deck: The Vision</a:t>
            </a:r>
            <a:endParaRPr lang="en-US" sz="1400" dirty="0"/>
          </a:p>
        </p:txBody>
      </p:sp>
      <p:pic>
        <p:nvPicPr>
          <p:cNvPr id="15" name="Image 3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3600450"/>
            <a:ext cx="3474720" cy="51435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18" name="Text 12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VS Code Integration</a:t>
            </a:r>
            <a:endParaRPr lang="en-US" sz="1400" dirty="0"/>
          </a:p>
        </p:txBody>
      </p:sp>
      <p:pic>
        <p:nvPicPr>
          <p:cNvPr id="19" name="Image 4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285875"/>
            <a:ext cx="3474720" cy="51435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1" name="Text 1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2" name="Text 1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Boosting Productivity</a:t>
            </a:r>
            <a:endParaRPr lang="en-US" sz="1400" dirty="0"/>
          </a:p>
        </p:txBody>
      </p:sp>
      <p:pic>
        <p:nvPicPr>
          <p:cNvPr id="23" name="Image 5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057400"/>
            <a:ext cx="3474720" cy="514350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Text 17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26" name="Text 18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Coding</a:t>
            </a:r>
            <a:endParaRPr lang="en-US" sz="1400" dirty="0"/>
          </a:p>
        </p:txBody>
      </p:sp>
      <p:pic>
        <p:nvPicPr>
          <p:cNvPr id="27" name="Image 6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828925"/>
            <a:ext cx="3474720" cy="514350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9" name="Text 20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0" name="Text 21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Cursor AI: Key Benefits</a:t>
            </a:r>
            <a:endParaRPr lang="en-US" sz="1400" dirty="0"/>
          </a:p>
        </p:txBody>
      </p:sp>
      <p:pic>
        <p:nvPicPr>
          <p:cNvPr id="31" name="Image 7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3600450"/>
            <a:ext cx="3474720" cy="514350"/>
          </a:xfrm>
          <a:prstGeom prst="rect">
            <a:avLst/>
          </a:prstGeom>
        </p:spPr>
      </p:pic>
      <p:sp>
        <p:nvSpPr>
          <p:cNvPr id="32" name="Shape 22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3" name="Text 23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34" name="Text 24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Getting Started with Cursor AI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Applications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 Your Coding Potential</a:t>
            </a:r>
            <a:endParaRPr lang="en-US" sz="2000" dirty="0"/>
          </a:p>
        </p:txBody>
      </p:sp>
      <p:pic>
        <p:nvPicPr>
          <p:cNvPr id="3" name="Image 0" descr="https://media2.dev.to/dynamic/image/width=800%2Cheight=%2Cfit=scale-down%2Cgravity=auto%2Cformat=auto/https%3A%2F%2Fdev-to-uploads.s3.amazonaws.com%2Fuploads%2Farticles%2Fscqtb8c8re6cdzchpetw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today's fast-paced tech world, developer productivity is key. Cursor AI helps you write code faster and more efficiently.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Cursor AI leverages artificial intelligence to provide intelligent code completion and suggestions, boosting your coding speed.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It's designed to integrate smoothly into your existing workflow, making adoption easy and enhancing your current coding practices.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Cursor AI handling routine tasks, you can focus on more complex problem-solving and innovative solutions.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is Cursor AI?</a:t>
            </a:r>
            <a:endParaRPr lang="en-US" sz="2000" dirty="0"/>
          </a:p>
        </p:txBody>
      </p:sp>
      <p:pic>
        <p:nvPicPr>
          <p:cNvPr id="3" name="Image 0" descr="https://m.media-amazon.com/images/I/71AJVQupzFL._UF1000,1000_QL80_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Cursor AI goes beyond basic auto-complete, offering context-aware suggestions that understand your code intent.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Built upon the foundation of VS Code, Cursor AI maintains a familiar environment while adding powerful AI features.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core goal is to make developers significantly faster and more productive, reducing time spent on repetitive tasks.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analyzes your code in real-time to provide accurate and relevant suggestions, minimizing errors and speeding up development.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Cursor AI Pitch Deck: The Vision</a:t>
            </a:r>
            <a:endParaRPr lang="en-US" sz="2000" dirty="0"/>
          </a:p>
        </p:txBody>
      </p:sp>
      <p:pic>
        <p:nvPicPr>
          <p:cNvPr id="3" name="Image 0" descr="https://venngage-wordpress.s3.amazonaws.com/uploads/2018/09/Uber-Pitch-Deck-Example-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pitch deck aims to showcase the potential of Cursor AI and attract investors to support its continued development.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emphasizes the tangible benefits of using Cursor AI, such as increased developer productivity and faster project completion.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deck will discuss the growing market for AI-powered development tools and Cursor AI's position within it.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clear vision for future development and expansion, including new features and integration possibilities are being showcased.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VS Code Integration</a:t>
            </a:r>
            <a:endParaRPr lang="en-US" sz="2000" dirty="0"/>
          </a:p>
        </p:txBody>
      </p:sp>
      <p:pic>
        <p:nvPicPr>
          <p:cNvPr id="3" name="Image 0" descr="https://courses.cs.washington.edu/courses/cse154/20sp/resources/assets/vscode-git-tutorial/windows/img/vscodeCommittingTab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Because Cursor AI is a fork of VS Code, developers can use it while retaining their existing working environment.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familiar interface ensures a smooth transition, minimizing the learning curve and maximizing immediate productivity gains.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Benefit from the extensive VS Code plugin ecosystem, enhancing Cursor AI's capabilities even further.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Customize your coding environment with themes and settings that match your personal preferences and coding style.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Boosting Productivity</a:t>
            </a:r>
            <a:endParaRPr lang="en-US" sz="2000" dirty="0"/>
          </a:p>
        </p:txBody>
      </p:sp>
      <p:pic>
        <p:nvPicPr>
          <p:cNvPr id="3" name="Image 0" descr="https://files.epi.org/charts/img/234548-2839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Cursor AI helps you write code faster by predicting your code and offering relevant suggestions in real-time.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intelligent code completion minimizes errors, leading to cleaner code and fewer debugging sessions.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automating repetitive tasks, Cursor AI streamlines your workflow, allowing you to focus on critical aspects of your projects.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improved code quality and consistency make it easier to collaborate with other developers.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Coding</a:t>
            </a:r>
            <a:endParaRPr lang="en-US" sz="2000" dirty="0"/>
          </a:p>
        </p:txBody>
      </p:sp>
      <p:pic>
        <p:nvPicPr>
          <p:cNvPr id="3" name="Image 0" descr="https://m.media-amazon.com/images/I/81tSSLNOPsL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Cursor AI represents a shift towards AI-driven development, where AI assists in every stage of the software creation process.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technology is constantly evolving, with ongoing improvements to code completion and AI-powered features being made.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brings the power of AI to everyday developers, making advanced tools more accessible and easier to use.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Cursor AI has the potential to transform the software development industry, making it faster, more efficient, and more innovative.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2025-06-19T17:50:36Z</dcterms:created>
  <dcterms:modified xsi:type="dcterms:W3CDTF">2025-06-19T17:50:36Z</dcterms:modified>
</cp:coreProperties>
</file>