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google.com" TargetMode="External"/><Relationship Id="rId1" Type="http://schemas.openxmlformats.org/officeDocument/2006/relationships/image" Target="../media/image-1-1.jp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10-1.jpg"/><Relationship Id="rId2" Type="http://schemas.openxmlformats.org/officeDocument/2006/relationships/image" Target="../media/image-10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11-1.jpg"/><Relationship Id="rId2" Type="http://schemas.openxmlformats.org/officeDocument/2006/relationships/image" Target="../media/image-11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12-1.jpg"/><Relationship Id="rId2" Type="http://schemas.openxmlformats.org/officeDocument/2006/relationships/image" Target="../media/image-12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3-1.jp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4-1.jp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5-1.jp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6-1.jp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7-1.jp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8-1.jp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google.com" TargetMode="External"/><Relationship Id="rId1" Type="http://schemas.openxmlformats.org/officeDocument/2006/relationships/image" Target="../media/image-9-1.jpg"/><Relationship Id="rId2" Type="http://schemas.openxmlformats.org/officeDocument/2006/relationships/image" Target="../media/image-9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www.shutterstock.com/image-vector/flat-illustration-man-managing-cybersecurity-600nw-248952328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Cyber Safety for Students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practical platform helping learners avoid scams and promote sustainable digital awareness through education and prevention.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g.freepik.com/premium-vector/along-with-coding-kids-also-learn-about-digital-ethics-responsible-internet-usage-creating_216520-132034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Internet Use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students to interact with the digital world safely and ethically.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promotes responsible internet use by helping learners avoid online scams and providing tools that check suspicious links for potential digital threats.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responsible internet use is a central goal of the website, which shares clear safety tips and explains fake internship patterns to protect learners.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internet use is encouraged through education and prevention, helping learners avoid online scams while promoting sustainable digital awareness across the student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website promotes responsible internet use by providing a practical hackathon-ready demo that helps students navigate the web with safety and awareness.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www.shutterstock.com/image-vector/ai-robot-assist-kid-doing-260nw-2666425219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Focused Innovation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practical hackathon-ready demo designed for modern educational needs.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Designed as a practical hackathon-ready demo, this platform showcases student focused innovation by helping learners avoid online scams and check suspicious links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student focused innovation promotes sustainable digital awareness through education and prevention, offering a simple website for students to manage their online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practical hackathon-ready demo is a student focused innovation that explains fake internship patterns and shares clear safety tips for the modern learner.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a student focused innovation, this platform helps learners avoid online scams and promotes responsible internet use through a simple and effective digital interface.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www.shutterstock.com/image-illustration/thank-you-text-concept-on-260nw-25828345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exploring our mission to keep students safe online.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learning about our simple website that helps learners avoid online scams and promotes sustainable digital awareness through education and prevention.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supporting our student focused innovation that checks suspicious links and explains fake internship patterns to ensure responsible internet use for everyone.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in promoting sustainable digital awareness through this practical hackathon-ready demo designed to help all learners avoid online scams.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reviewing our clear safety tips and educational goals, helping us create a safer digital environment through student focused innovation and prevention.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Student Digital Safety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Online Scams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Verifying Suspicious Links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Internship Fraud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Safety Tips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Digital Awareness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and Prevention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Internet Use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Focused Innovation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thumbs.dreamstime.com/b/children-digital-content-little-girl-studies-internet-safe-online-lessons-cartoons-films-kids-toddlers-safety-recent-30280081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Student Digital Safety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 platform designed for student focused innovation and online protection.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Cyber Safety for Students is a simple website that helps learners avoid online scams through a dedicated platform designed for practical student focused innovation and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promotes sustainable digital awareness through education, prevention, and responsible internet use, ensuring students have the tools they need to navigate the web safely.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Designed as a practical hackathon-ready demo, this project showcases how student focused innovation can solve real-world problems like online scams and suspicious links.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focusing on education and prevention, the platform helps learners avoid online scams and understand the patterns of fake internships often found in digital spaces.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g.freepik.com/premium-vector/online-scams-fraud-prevention-awareness-concept-with-diverse-characters-vector-illustration_345238-6034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Online Scams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Helping learners identify and avoid deceptive digital practices effectively.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simple website helps learners avoid online scams by providing clear guidance and tools that identify potential threats before they can cause harm to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Learners can use the platform to avoid online scams, ensuring their personal information remains secure while they engage in various academic and professional activities online.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helps learners avoid online scams by sharing clear safety tips and promoting a culture of responsible internet use across the entire student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help learners avoid online scams, the website explains fake internship patterns and checks suspicious links to maintain a high level of digital security.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www.shutterstock.com/image-vector/concept-preventing-malicious-suspicious-links-260nw-2654979955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Verifying Suspicious Links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critical tool for checking the safety of internet URLs and web addresses.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checks suspicious links to ensure that students do not accidentally visit malicious websites that could compromise their digital safety or personal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checks suspicious links as part of its practical hackathon-ready demo, offering a functional way for learners to verify the integrity of internet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checking suspicious links, the website helps learners avoid online scams and promotes sustainable digital awareness through proactive prevention and careful internet navigation.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ability to check suspicious links is a key feature of this student focused innovation, designed to make the internet a safer place for all learners.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marketplace.canva.com/EAFNgngR4ag/2/0/1600w/canva-blue-gradient-certificate-of-appreciation-mZTjPNAslxs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Internship Fraud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patterns of fake internships to protect student careers.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explains fake internship patterns, allowing students to recognize fraudulent job offers and avoid online scams that target young professionals entering the workforce.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Explaining fake internship patterns is essential for helping learners avoid online scams and ensures they can pursue legitimate opportunities with confidence and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website explains fake internship patterns as part of its mission to promote sustainable digital awareness through education and targeted prevention for college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explaining fake internship patterns, this practical hackathon-ready demo provides students with the knowledge needed to distinguish between real career prospects and digital scams.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www.shutterstock.com/image-vector/internet-safety-vector-flat-conceptual-260nw-1235100367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Safety Tips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Actionable advice for maintaining a secure and responsible digital presence.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shares clear safety tips that help learners avoid online scams and navigate the complexities of the modern internet with increased confidence and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Sharing clear safety tips is a core function of the website, promoting responsible internet use and sustainable digital awareness for students in all academic disciplines.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website shares clear safety tips that focus on education and prevention, helping learners avoid online scams and identify suspicious links in their daily lives.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sharing clear safety tips, this student focused innovation ensures that learners have access to practical advice for maintaining a safe and secure online environment.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thumbs.dreamstime.com/b/safety-internet-day-concept-individuals-manage-their-digital-footprint-emphasizing-responsible-online-behavior-awareness-data-356500689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Digital Awareness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long-term safety through education and responsible internet use.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promotes sustainable digital awareness through education, helping learners avoid online scams and develop a responsible approach to using various internet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sustainable digital awareness through education and prevention ensures that students remain protected from online scams throughout their entire academic and professional careers.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website promotes sustainable digital awareness and responsible internet use, serving as a practical hackathon-ready demo for future student focused innovation in cyber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promoting sustainable digital awareness, the platform helps learners avoid online scams and fosters a community dedicated to prevention and safe digital exploration.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static.vecteezy.com/system/resources/previews/006/562/946/non_2x/cybersecurity-education-rgb-color-icon-protect-electronic-infrastructure-cybercrime-prevention-isolated-illustration-simple-filled-line-drawing-editable-stroke-arial-font-used-vector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and Prevention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core pillars of the Cyber Safety for Students platform.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promotes sustainable digital awareness through education and prevention, providing the necessary tools to help learners avoid online scams and malicious links.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and prevention are key to helping learners avoid online scams, making this simple website an essential resource for student focused innovation and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Through education and prevention, the platform explains fake internship patterns and shares clear safety tips to ensure students practice responsible internet use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focus on education and prevention allows the platform to promote sustainable digital awareness and help learners avoid online scams in a practical way.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Google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2026-02-06T10:01:02Z</dcterms:created>
  <dcterms:modified xsi:type="dcterms:W3CDTF">2026-02-06T10:01:02Z</dcterms:modified>
</cp:coreProperties>
</file>