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DAVA Pharmaceuticals: Revolutionizing Medical Education with Gemini AI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Smarter Workflows for Speaker Engagement and Content Creation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New Potential: The Power of AI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Smarter Data: Gemini &amp; Google Sheets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Excellence: Gemini &amp; Google Slides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Workflow: Sheets to Slides with Gemini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Here: Benefits &amp; Next Steps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New Potential: The Power of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DAVA Pharmaceuticals is leading the way in integrating AI to enhance our medical education programs. This boosts efficiency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Gemini AI elevates speaker engagement and streamlines presentation development to foster collaboration and knowledge 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Gemini bridges data management and content creation, to provide DAVA with seamless and productive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integration of Gemini ensures data is accessible to improve the quality and impact of our educational initiatives.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Gemini helps foster stronger connections with medical experts and doctors, ensuring relevant and valuable educational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Smarter Data: Gemini &amp; Google Sheets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Gemini helps identify ideal attendees for educational talks, with advanced analytics to enhance participation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personalized invitations using Gemini, ensuring each doctor receives content that resonates with their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Gemini for precise segmentation of outreach, to enhance the relevance and impact of communications.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Gemini to analyze doctor data in Google Sheets, leading to data-driven improvements in the selection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data management, by ensuring better organized and more accessible doctor data to enhance strategic outreach efforts.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Excellence: Gemini &amp; Google Slides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Gemini assists in generating presentation drafts with speed and accuracy, jumpstarting speaker content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Gemini to suggest impactful visuals, enriching presentations and enhancing audience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content with Gemini's suggestions, resulting in more informative and engaging speaker presentations.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real-time collaboration with Gemini, streamline feedback, and enhance the overall quality of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speakers are using consistent messaging, to reinforce the educational objectives to improve the quality of DAVA's content.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Workflow: Sheets to Slides with Gemini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 data from Google Sheets into compelling Google Slides content using Gemini for dynamic presentations.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presentations stay current, by leveraging Gemini to update data in real-time, reflecting the latest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unified view of data, by bridging the gap between Sheets and Slides, enhancing decision-making and messaging.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content to specific doctor segments based on data from Sheets, to maximize the impact of educational talks.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Simplify reporting using Gemini, to automate insights from Sheet data to improve content effectiveness.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Here: Benefits &amp; Next Steps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workflows and reduce manual effort with Gemini integration, freeing up resources for strategic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stronger connections with medical experts and doctors through personalized and relevant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insights into educational programs by making informed decisions based on data-driven with Gemini.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a pilot program to test Gemini integration, gather feedback, and fine-tune workflows to enhance the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further AI capabilities to drive innovation, enhance DAVA's role in medical education, and stay ahead of the industry.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appreciate your interest in how DAVA Pharmaceuticals is leveraging Gemini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address any questions you may have regarding the integration of Gemini AI into our workflow.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to our team for more information or to discuss potential collaborations in medical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future partnership and your support as we continue to innovate in medical education with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continued success in your endeavors and hope that you found this presentation informative and insightful.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2025-05-04T03:13:28Z</dcterms:created>
  <dcterms:modified xsi:type="dcterms:W3CDTF">2025-05-04T03:13:28Z</dcterms:modified>
</cp:coreProperties>
</file>