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837596/pexels-photo-6837596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837596/pexels-photo-683759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Revolutionary Iron Production Technology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DRI Plants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DRI Technology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Advantages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Benefits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and Future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7362246/pexels-photo-2736224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DRI Plants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Iron Production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 Reduced Iron plants are industrial facilities that produce iron using natural gas instead of traditional coke-based methods.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 represent a significant advancement in metallurgical engineering, offering cleaner and more efficient iron production.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facilities are transforming the steel industry worldwide by reducing carbon emissions and improving production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 showcase cutting-edge technology that addresses traditional steelmaking challenges with sustainable solutions.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065895/pexels-photo-406589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DRI Technology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Direct Reduced Iron Works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 utilize natural gas to reduce iron ore pellets into high-quality iron without the need for traditional blast furnaces.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Precise temperature management ensures optimal reduction of iron ore while maintaining product quality and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process involves reducing iron ore using reducing gases like hydrogen and carbon monoxide at controlled temperatures.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State-of-the-art engineering systems enable continuous production with minimal environmental impact and maximum output.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749997/pexels-photo-474999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Environmental Advantages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Sustainable Iron Production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 significantly lower carbon dioxide emissions compared to traditional steelmaking processes, contributing to cleaner air.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facilities consume less energy per ton of iron produced, making them more environmentally and economically sustainable.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elimination of coke ovens reduces harmful pollutants and creates a healthier working environment for employees.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 are designed to incorporate renewable energy sources, positioning them as leaders in sustainable industrial production.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972008/pexels-photo-897200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Benefits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Cost-Effective Iron Production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 offer reduced operational expenses through efficient processes and lower energy consumption compared to traditional methods.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Producers using DRI technology gain competitive advantages through higher quality products and lower environmental compliance costs.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facilities maximize resource utilization by using various iron ore grades and optimizing gas consumption for better economics.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plants can be designed for various production scales, offering flexibility for different market demands and investment levels.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028170/pexels-photo-602817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 and Future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in Modern Industry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 serves as a primary raw material for electric arc furnaces, enabling high-quality steel production with reduced impurities.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high purity of DRI makes it ideal for specialized foundry applications requiring superior iron quality and consistency.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demand for DRI continues to rise as industries seek cleaner, more efficient alternatives to traditional iron production methods.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DRI plants will incorporate advanced automation, AI monitoring, and integration with hydrogen-based systems for even greater sustainability.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2025-09-26T05:49:03Z</dcterms:created>
  <dcterms:modified xsi:type="dcterms:W3CDTF">2025-09-26T05:49:03Z</dcterms:modified>
</cp:coreProperties>
</file>