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s.pexels.com/photos/33819344/pexels-photo-33819344.jpeg?auto=compress&amp;cs=tinysrgb&amp;fit=crop&amp;h=1200&amp;w=800" TargetMode="External"/><Relationship Id="rId1" Type="http://schemas.openxmlformats.org/officeDocument/2006/relationships/image" Target="../media/image-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jpe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jpeg"/><Relationship Id="rId2" Type="http://schemas.openxmlformats.org/officeDocument/2006/relationships/image" Target="../media/image-4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jpeg"/><Relationship Id="rId2" Type="http://schemas.openxmlformats.org/officeDocument/2006/relationships/image" Target="../media/image-5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jpeg"/><Relationship Id="rId2" Type="http://schemas.openxmlformats.org/officeDocument/2006/relationships/image" Target="../media/image-6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jpeg"/><Relationship Id="rId2" Type="http://schemas.openxmlformats.org/officeDocument/2006/relationships/image" Target="../media/image-7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3819344/pexels-photo-33819344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DXN Natural Face Images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Natural Beauty Through 9 Captivating Images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to DXN Natural Face Images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Image 1-3: Expressions &amp; Emotions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Image 4-6: Features &amp; Characteristics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Image 7-9: Cultural &amp; Natural Blend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Impact of Natural Imagery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3819344/pexels-photo-33819344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to DXN Natural Face Images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the Essence of Natural Beauty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Nine carefully curated images showcasing authentic natural beauty and facial expressions.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these images capture the true essence of human beauty without artificial enhancements.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diverse selection of nine natural face images representing various expressions and features.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embracing natural beauty in today's image-conscious society.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7588357/pexels-photo-7588357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Image 1-3: Expressions &amp; Emotions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Capturing Human Feelings Naturally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first image captures genuine happiness and natural laughter in its purest form.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second image shows peaceful thoughtfulness and natural calmness on the face.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third image displays natural warmth and approachability in facial features.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these three images collectively represent the spectrum of natural human emotions.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4974360/pexels-photo-4974360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Image 4-6: Features &amp; Characteristics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Celebrating Natural Facial Diversity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fourth image highlights natural skin textures and unique facial characteristics.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fifth image showcases the natural balance and harmony of facial features.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sixth image represents natural aging and the beauty that comes with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these three images celebrate the unique qualities that make each face naturally beautiful.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8552381/pexels-photo-8552381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Image 7-9: Cultural &amp; Natural Blend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Beauty Across Different Backgrounds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seventh image reflects natural beauty influenced by cultural background and heritage.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eighth image shows how natural surroundings influence facial expressions and beauty.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ninth image represents the universal nature of natural beauty that transcends boundaries.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these final three images demonstrate shared natural beauty across diverse backgrounds.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18188001/pexels-photo-18188001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Impact of Natural Imagery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DXN Natural Face Images Matter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these nine images promote self-love and acceptance of natural facial features.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authentic natural images in media and advertising today.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these images serve as educational tools about natural beauty standards.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lasting impact of embracing natural face images in our visual culture.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2025-09-13T16:49:25Z</dcterms:created>
  <dcterms:modified xsi:type="dcterms:W3CDTF">2025-09-13T16:49:25Z</dcterms:modified>
</cp:coreProperties>
</file>