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Like a Man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to Time Inherent Family Tune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and Well-being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promotes physical health, improving cardiovascular fitness and muscle strength.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in dance enhances mental well-being, reducing stress and boosting mood.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builds emotional resilience, helping individuals cope with life's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Dancing encourages social interaction, fostering friendships and a sense of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strengthens the mind-body connection, promoting overall harmony and balance.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in Modern Times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dance styles continue to evolve, reflecting current trends and influences.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enhances dance, offering new ways to create and experience performances.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influenced by global cultures, creating a rich tapestry of styles and techniques.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embraces inclusivity, welcoming individuals of all abilities and backgrounds.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dance holds endless possibilities, with innovation and creativity at its core.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Dance Like a Man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a celebration of life, encouraging us to embrace joy and express ourselves freely.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a lifelong passion, offering fulfillment and enrichment at every stage.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person has an inherent tune, and dance helps us discover and embrace 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Dancing inspires others, spreading positivity and encouraging them to find their rhythm.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of dance is ongoing, with new experiences and opportunities awaiting.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Essence of Dance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Rhythm of Life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Family Traditions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Inspiration from Within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Music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as Storytelling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of Learning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and Well-being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in Modern Times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Dance Like a Man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Essence of Dance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a powerful form of expression that transcends words and connects us to our emotions.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holds cultural significance, reflecting traditions, beliefs, and stories passed down through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in dance promotes physical fitness, enhancing flexibility, strength, and overall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provides an emotional outlet, allowing individuals to release stress and experience joy.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Dancing fosters social connections, bringing people together in shared experiences and celebrations.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Rhythm of Life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Timing is crucial in dance, ensuring movements are synchronized with music and fellow dancers.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Life has its own rhythm, and dancing teaches us to adapt and flow with its changes.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timing in dance requires discipline and consistent practice to achieve precision.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Dancing encourages mindfulness, focusing on the present moment and the rhythm of the music.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teaches harmony and balance, both physically and metaphorically, in life's journey.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Family Traditions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often a cherished family tradition, passed down through generations as a bonding activity.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Family dances preserve cultural heritage, keeping traditions alive and honoring ancestors.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Dancing together creates shared experiences, strengthening family bonds and creating memories.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Elders play a vital role in teaching dance, passing on skills and knowledge to younger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Family gatherings often include dance, celebrating milestones and special occasions with joy.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Inspiration from Within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allows for personal expression, encouraging individuals to find their unique style and voice.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Dancing offers creative freedom, enabling exploration and experimentation with movement.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dancers find their own tune, they build confidence and self-assurance in their 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helps overcome inhibitions, encouraging individuals to step out of their comfort zones.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dancer's journey is unique, and embracing this uniqueness is celebrated in dance.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Music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Music is integral to dance, guiding movements and enhancing the overall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Music evokes emotions, creating a deeper connection between the dancer and the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 music genres offer diverse dance styles, expanding the dancer's repertoire.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Music inspires and motivates dancers, driving them to perform with passion and energy.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Music sets the atmosphere, influencing the mood and tone of the dance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as Storytelling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a form of storytelling, conveying narratives and emotions through movement.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Symbolism plays a significant role in dance, adding depth and meaning to performances.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often narrates cultural stories, preserving history and traditions through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Storytelling in dance has a profound emotional impact, resonating with audiences on a deep level.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a universal language, transcending barriers and connecting people worldwide.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of Learning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of learning dance involves continuous growth and development of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Dancers face challenges, but perseverance and dedication lead to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Mentors play a crucial role in guiding dancers, offering support and expertise.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Celebrating progress, no matter how small, is essential in the journey of learning 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Dance is a lifelong journey, with opportunities for growth and learning at every stage.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2025-05-04T13:14:54Z</dcterms:created>
  <dcterms:modified xsi:type="dcterms:W3CDTF">2025-05-04T13:14:54Z</dcterms:modified>
</cp:coreProperties>
</file>