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Darul Falah Besongo: Nurturing Minds, Cultivating Character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Holistic Approach to Islamic Education and Community Engagement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Vision for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Strives to create a generation that is intellectually astute and morally upright.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Demonstrates the importance of integrating education with strong ethical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Creates morally upright children through the teachings.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education with strong ethical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Creates a generation that is intellectually astute.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to National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Dedicated to producing graduates who are competitive at both local and national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Preparing students for success, locally and nationally.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locally and nationally for graduates.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nationally and locally for graduates.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Dedicated to producing graduates who are competitive at both local and national levels.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if you require any further information about Darul Falah Besongo.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support helps us continue our mission of nurturing future leaders and serving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out to us for further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for the presentation.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Beacon of Islamic Education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 First, Knowledge Always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in Learning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Going Digital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Caring for Our Environment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Skills for Life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Impact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Vision for the Future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to National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Beacon of Islamic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Founded in 2008, Darul Falah Besongo is dedicated to providing a strong foundation in Islamic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Nestled in Semarang, the pesantren offers a peaceful environment conducive to learning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Features 10 comfortable dormitories, creating a supportive community for all santri.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pesantren emphasizes active learning through stimulating discussions and scholarly debates.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Committed to nurturing well-rounded individuals equipped to thrive in all aspects of life.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 First, Knowledge Always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Prioritizes character development by instilling strong moral values and ethics in its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Prepares santri to contribute positively to society with a strong sense of responsibility.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Focuses on creating compassionate individuals, not just academically successful ones.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Instilling akhlak that shapes santri to be ready to make impact in the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Preparing santri to contribute positively to society.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in 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Fosters critical and creative thinking through dynamic discussions and scholarly debates.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Equips santri with the skills to tackle contemporary challenges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Encourages students to think creatively and approach problems with innovative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should be relevant to the challenges of the modern 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Approach problems with innovative solutions.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Going Digital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Utilizes Besongo Online to enhance digital literacy and provide access to online learning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Features Besongo TV as a platform for santri to develop creative skills in media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Empowers santri to become confident and skilled digital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Allows santri to compete effectively in today's digital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creative skills in media production.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Caring for Our Environment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participates in environmental programs, such as checking for mosquito larvae.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Organizes community service activities, like cleaning campaigns, to promote environmental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Strengthens the bond between santri and the local community through environmental stewardship.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Activities strengthen community spirit.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environmental awareness among the students.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Skills for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Offers practical skills training in cooking to enhance daily life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vocational training in screen printing to foster entrepreneurial skills and independence.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Develops practical skills essential for everyday life and self-sufficiency.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Fosters entrepreneurial skills and independence in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daily life skills with cooking.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Offers diverse training and community service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Committed to developing individuals who make meaningful contributions to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Individuals are able to make a real contribution to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individuals who make meaningful contributions.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Training creates impactful individual academically.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2025-04-18T08:49:52Z</dcterms:created>
  <dcterms:modified xsi:type="dcterms:W3CDTF">2025-04-18T08:49:52Z</dcterms:modified>
</cp:coreProperties>
</file>