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Database Mastery: Oracle, MySQL, and Forms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the Power of Data Management and Application Development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Beyond the Basics: Oracle Forms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the purpose and capabilities of Oracle Forms for building database-centric applications with user-friendly interfaces.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Familiarize yourself with various form controls in Oracle Forms, such as text fields, buttons, and lists, for building interactive user interfaces.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Communicate important messages and warnings to users in Oracle Forms by using Alerts, providing feedback and guidance during application usage.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and customize menus in Oracle Forms to provide users with easy access to application functions and navigation options.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different types of canvases in Oracle Forms, such as content canvases and stacked canvases, for organizing and displaying form elements effectively.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Advanced Forms Development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Automate actions and validations in Oracle Forms by using form triggers, which execute code in response to specific events or user interactions.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Enhance user interaction in Oracle Forms by using button controls, which trigger specific actions or navigate to different parts of the application.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Enable users to create and manage database tables directly from Oracle Forms, providing a convenient interface for database administration tasks.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Automate database operations in MySQL by creating triggers, which execute code in response to specific database events, such as INSERT, UPDATE, or DELETE.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Gain greater control over data display and manipulation by manually creating database blocks in Oracle Forms, tailoring the user interface to specific requirements.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sincerely appreciate you taking the time to learn about Oracle Databases 11g, MySQL, and Oracle Forms.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continue exploring the vast capabilities of these technologies to enhance your database skills.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world of databases is ever-evolving; embrace continuous learning to stay ahead in this dynamic field.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Feel free to reach out with any questions or for further assistance on your database journey. We wish you success in your database endeavors!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once again for your participation. We hope this presentation has been informative and helpful for your database learning.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Relational Realm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Data Wrangling Techniques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Functions and Expressions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Aggregate Insights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Connecting the Dots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Set Operations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Data Modification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Beyond the Basics: Oracle Forms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Advanced Forms Development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Relational Realm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Dive into the fundamentals of data retrieval with SQL SELECT, a cornerstone for querying information effectively from Oracle databases.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the basics of MySQL databases, including their structure, design, and the principles of relational data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Examine MySQL data types, such as integers, strings, and dates, ensuring efficient and accurate data storage and manipulation within the database.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Master Data Definition Language (DDL) in Oracle to define and manage database structures, including creating, altering, and dropping objects.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the process of creating tables in MySQL, defining columns, data types, and constraints to structure data effectively for storage and retrieval.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Data Wrangling Techniques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Apply filters and conditions in Oracle to retrieve specific data subsets using WHERE clauses for targeted results.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Organize query results by specifying sort orders (ASC or DESC) in Oracle to present data in a meaningful sequence.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essential operators and clauses in MySQL, such as WHERE, ORDER BY, and LIMIT, to refine and control data retrieval.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Harness the power of regular expressions in MySQL for advanced pattern matching, enabling complex search and data validation tasks.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fulltext search capabilities in MySQL to enable efficient and relevant text-based searching within database tables.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Functions and Expressions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Leverage Oracle's single-row functions to manipulate individual data values, such as converting case, trimming strings, and performing calculations.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conditional logic using CASE statements in Oracle to handle different scenarios and data transformations based on conditions.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MySQL's built-in functions for string manipulation, date/time operations, and mathematical calculations to transform and process data.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Discover and utilize Oracle Forms' built-in subprograms within form triggers to automate tasks, validate data, and interact with the database seamlessly.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Organize and reuse form components efficiently by grouping them into Object Groups, promoting consistency and reducing redundancy in Oracle Forms development.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Aggregate Insights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Oracle's group functions (e.g., COUNT, SUM, AVG) to calculate aggregate values for groups of rows, providing summary insights.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Employ the GROUP BY clause in Oracle to segment data into groups based on specific columns, enabling aggregate calculations for each group.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Grasp additional MySQL concepts, such as character sets, collations, and storage engines, to optimize database performance and compatibility.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Apply consistent visual styles and behaviors across form elements by leveraging Property Classes, streamlining Oracle Forms development and maintenance.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Manage and display data sets dynamically in Oracle Forms using Record Groups, enabling users to interact with data in a tabular or list-based format.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Connecting the Dots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Retrieve data from multiple related tables using joins in Oracle, combining information based on common columns to answer complex queries.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Embed subqueries within queries in Oracle to filter or calculate data based on the results of another query, enabling nested data retrieval.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Master different types of joins (INNER, LEFT, RIGHT) in MySQL to combine data from multiple tables based on related columns.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Enforce data integrity and consistency in Oracle Forms by implementing constraints, such as not null, unique, and foreign key constraints, on form fields.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Maximize code reuse and standardization in Oracle Forms by creating and utilizing Object Libraries, which store reusable form components and logic.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Set Operations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Combine the results of multiple SELECT statements using set operators (UNION, INTERSECT, MINUS) in Oracle to create unified result sets.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the role of primary keys, foreign keys, and unique keys in MySQL for enforcing data integrity and defining relationships between tables.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Optimize query performance in MySQL by creating indexes on frequently queried columns, enabling faster data retrieval.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Master-Detail relationships in Oracle Forms to display and manage related data from multiple tables, ensuring data consistency and integrity.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Extend the functionality of Oracle Forms by creating PL/SQL Libraries, which contain reusable procedures and functions that can be called from form triggers.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Data Modification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Modify data in Oracle tables using INSERT, UPDATE, and DELETE statements, ensuring data accuracy and consistency.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Manage user accounts and permissions in MySQL to control access to databases and tables, ensuring data security and integrity.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Encapsulate complex business logic and database operations within stored procedures and functions, promoting code reusability and maintainability in Oracle Forms.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error handling mechanisms in Oracle Forms to gracefully handle unexpected errors, ensuring a robust and user-friendly application.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secure password screens in Oracle Forms to protect sensitive data, incorporating best practices for password encryption and authentication.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2025-04-21T10:17:45Z</dcterms:created>
  <dcterms:modified xsi:type="dcterms:W3CDTF">2025-04-21T10:17:45Z</dcterms:modified>
</cp:coreProperties>
</file>