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AI: Unveiling the Future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into Artificial Intelligence and its Impact on Our World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with AI: A Practical Guide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education and training programs. Explore AI knowledge to improve workforce capabilities and become more efficient.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strategic plans for integrating AI into businesses and operations. Also align goals to use AI efficiently for the long-term.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Start with small-scale experiments and pilot projects to test AI solutions. Learn to test AI and scale them for bigger projects.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AI experts, researchers, and technology providers. Use new innovations to explore and build new AI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a culture of continuous learning and adaptation to stay ahead in the AI revolution. Make sure to keep the workforce updated.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AI's Future: A Glimpse into Tomorrow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concept of AGI, where AI systems possess human-level intelligence. Learn what it will mean for our lives in the near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hypothetical point where AI surpasses human intelligence. See the societal implications and discuss the future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Imagine a future where humans and AI coexist and collaborate. Try to see the future of symbiotic relationships between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the potential for unforeseen consequences and challenges arising from AI. Get to know the challenges of managing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 the importance of proactive and responsible AI development. Regulate AI to promote human well-being and societal progress.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fascinating world of Artificial Intelligence.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learning and exploring the ever-evolving field of AI. Keep your knowledge upgraded to match the 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reach out with any questions or to further discuss AI applications and implications. We're here to help you whenever you need.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embrace the opportunities and challenges that AI presents, shaping a better future for all. Make sure you have the right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 into the transformative power of Artificial Intelligence. Thanks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Revolution: Are You Ready?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AI's Building Blocks: Key Concepts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Action: Real-World Applications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Data: Fueling AI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AI's Impact on the Job Market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AI: Building Trustworthy Systems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Hype Cycle: Separating Reality from Fiction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Getting Started with AI: A Practical Guide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AI's Future: A Glimpse into Tomorrow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Revolution: Are You Ready?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is no longer a concept but a reality. Understand its rapid evolution and growing influence in various sectors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Delve into what AI really means. Explore the different approaches that define its core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AI goes beyond automating tasks, enabling creativity, complex problem-solving, and innovations.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moral and ethical implications of AI. Understand the importance of responsible development and its deployment.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 insights into what the future holds with AI. Discover its impact on jobs, healthcare, and societal structures.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AI's Building Blocks: Key Concepts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ML algorithms that enable computers to learn from data without explicit programming, paving way for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DL networks inspired by the human brain. Understand their capabilities in handling complex data with ease.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artificial neural networks process information and learn patterns. These are the basis of all AI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NLP's ability to understand and generate human language, enabling chatbots, translation and also content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CV's role in enabling machines to 'see' and interpret images. It revolutionizes image recognition tasks with precision.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in Action: Real-World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AI-powered diagnostics, personalized medicine, and drug discovery. Explore how AI is transforming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self-driving cars to optimized logistics, explore how AI is revolutionizing transportation for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AI's role in fraud detection, algorithmic trading, and personalized financial advice and other smart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AI is streamlining production processes, quality control, and predictive maintenance. This reduces costs a lot.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AI-powered chatbots, personalized recommendations, and enhanced customer service that increases user satisfaction.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Data: Fueling AI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that the success of AI depends on the quality and quantity of data. Explore data-centric approaches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different techniques for gathering data from various sources. Use data smartly for better output in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steps involved in cleaning, transforming, and preparing data. Learn to make data suitable for AI model training.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ethical and legal considerations around data privacy. Know the safety measures to protect sensitive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ways to artificially increase the size of training datasets. You can also enhance model performance with AI tools.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AI's Impact on the Job Market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the potential for AI-driven automation to displace certain jobs. Get to know about the skills for the upcoming 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emergence of new job roles related to AI development, maintenance, and ethical oversight. Try and work on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skills needed to thrive in an AI-driven economy. Explore the fields for upskilling and reskilling for better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importance of humans and AI working together. This can augment human capabilities and boost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strategies for adapting to the changing nature of work. Learn about how AI can augment the workforce in near future.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AI: Building Trustworthy Systems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how to identify and mitigate biases in AI algorithms and datasets. This is important for reliable, unbiased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transparency in AI decision-making processes. It's very important to explain what AI does and what it cannot.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frameworks for accountability and governance in AI development. Regulate AI to provide secure results to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fairness and equity in AI applications. This is necessary to prevent discrimination and other inequalities in a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the broader societal impact of AI. Evaluate to ensure that it aligns with human values and promotes positive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Hype Cycle: Separating Reality from Fiction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the sometimes exaggerated claims surrounding AI capabilities. Explore the myths about it to not get fooled.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a balanced assessment of AI's current strengths and limitations. It's not magic so we should focus on how to create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challenges such as data scarcity, computational limitations, and ethical dilemmas. Find ways to sort the hurdles 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long-term potential of AI. Learn about AI's transformative power across different facets of modern-day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emerging trends in AI research. See how quantum computing is revolutionizing the AI and related fields.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2025-05-03T08:24:24Z</dcterms:created>
  <dcterms:modified xsi:type="dcterms:W3CDTF">2025-05-03T08:24:24Z</dcterms:modified>
</cp:coreProperties>
</file>