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Big Data: Mastering Large-Scale Data Processing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Insights and Value from Massive Datasets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in Finance: Fraud Detection and Risk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fraudulent transactions using machine learning algorithms that analyze patterns, anomalies, and transaction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Assessing credit risk, monitoring market volatility, and managing operational risks using advanced analytics.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Executing trades based on pre-defined rules and algorithms, leveraging real-time market data and predictive models.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regulatory compliance, detecting money laundering, and preventing financial crimes through data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customer behavior, improving customer service, and tailoring financial products using customer data.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in Healthcare: Improving Patient Outcomes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Tailoring treatment plans based on a patient's genetic makeup, medical history, and lifestyle using data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Predicting patient outcomes, identifying high-risk patients, and preventing hospital readmissions through data mining.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Accelerating the drug discovery process by analyzing large datasets of genomic data, clinical trial results, and research publications.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hospital operations, managing resources, and improving patient flow using data-driven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Tracking disease outbreaks, monitoring public health trends, and improving public health interventions using data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concept of processing large-scale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this presentation has provided valuable insights into the world of big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explore further into the topics and continue discovering.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I'm happy to answer any questions you may have. Please feel free to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would like to reach out to me, you can contact me at email@example.com. Thank you.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Deluge: Why Big Data Matters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 Vs of Big Data: Defining the Beast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Tech Toolkit: Powering Big Data Processing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Blueprint for Success: System Architecture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Distributing the Load: Data Distribution Strategies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Impact: Case Studies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in Retail: Enhancing Customer Experience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in Finance: Fraud Detection and Risk ...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in Healthcare: Improving Patient Outcomes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Deluge: Why Big Data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Handling extremely large datasets that traditional methods can't manage, extracting valuable information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Enabling better decision-making, improved customer experiences, and innovative solutions across various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Driving competitive advantage, optimizing processes, and uncovering new market opportunities through data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Accelerating research in fields like genomics, climate science, and astronomy by processing vast amounts of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public services, enhancing healthcare, and addressing societal challenges using data-driven insights.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 Vs of Big Data: Defining the Beast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Immense quantities of data, ranging from terabytes to petabytes, requiring specialized storage and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arriving at high speeds, demanding immediate analysis and action for time-sensitive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Structured, semi-structured, and unstructured data, including text, images, videos, and sensor readings.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inconsistencies, inaccuracies, and biases in data to ensure reliable and trustworthy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raw data into actionable intelligence, generating revenue, and improving business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Tech Toolkit: Powering Big Data Processing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open-source framework for storing and processing large datasets across clusters of commodity hardware.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powerful engine for real-time data processing, machine learning, and graph analysis, offering high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Non-relational databases designed for handling unstructured and semi-structured data with scalability and speed.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On-demand access to computing resources, enabling organizations to easily scale their big data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Systems designed for reporting and data analysis, and are considered a core component of business intelligence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Blueprint for Success: System Architecture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Collecting data from various sources and formats, ensuring seamless integration into the big data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Storing massive datasets in a distributed and fault-tolerant manner, using technologies like HDFS or cloud storage.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Transforming, cleaning, and analyzing data using tools like Spark, Hadoop, or data warehousing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data patterns, trends, and anomalies to extract valuable insights and support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data insights in a clear and concise manner, using charts, graphs, and interactive dashboards.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Distributing the Load: Data Distribution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Dividing data into smaller chunks and distributing them across multiple nodes for parallel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multiple copies of data to ensure fault tolerance and high availability in case of node failures.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Placing data close to the processing nodes to minimize network latency and improve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Distributing data evenly across nodes while minimizing data movement during node additions or removals.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Horizontal partitioning of data across multiple databases to improve scalability and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Impact: Case Studies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Recommending products to customers based on their browsing history, purchase behavior, and demographics.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Predicting patient outcomes, improving treatment plans, and optimizing hospital operations using patient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fraudulent transactions and suspicious activities in real-time using machine learning algorithms.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traffic flow, managing energy consumption, and improving public safety using sensor data and analytics.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Gaining insights into public sentiment, tracking trends, and understanding customer preferences from social media data.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in Retail: Enhancing Customer Experience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tailored product suggestions based on past purchases, browsing behavior, and demographic data, boosting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Predicting demand, managing stock levels, and reducing waste by analyzing sales data, seasonal trends, and promotions.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distinct customer groups based on their purchasing habits, preferences, and demographics for targeted marketing.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Adjusting prices dynamically based on demand, competitor pricing, and market conditions to maximize revenue.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logistics, reducing costs, and improving delivery times by analyzing supply chain data.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2025-04-18T09:34:10Z</dcterms:created>
  <dcterms:modified xsi:type="dcterms:W3CDTF">2025-04-18T09:34:10Z</dcterms:modified>
</cp:coreProperties>
</file>