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DMs: Gen Z Streetwear Domination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Turning Instagram Curiosity into Indecisive Customers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Targeting Deep Dive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Target individuals aged 16–30, aligning with the Gen Z demographic known for their engagement and influence in streetwear trends.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Concentrate on Tier 1 cities and affluent Tier 2 areas (e.g., Delhi, Mumbai, Bangalore), where streetwear demand and purchasing power are high.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Target individuals with interests in Jordans, Off-White, and Indian hip-hop, aligning with popular streetwear styles and cultural trends.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iPhone users and engaged shoppers, capturing tech-savvy consumers with a proven history of online purchasing.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Optimize ad placements on IG Reels, Stories, Feed, and Explore to maximize visibility and engagement, ensuring ads reach the target audience.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Creative Power-Ups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trending audio with rich visuals to create engaging Reels that capture attention and highlight streetwear aesthetics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Organize carousels to showcase fabric, fit, reviews, and a clear CTA, providing a comprehensive and persuasive visual narrative.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polls, countdowns, and restock alerts in Stories to maintain consistent engagement and create excitement around product availability.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Style looks with flatlays and add bold captions to enhance visual appeal and provide compelling information, driving interest and 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Amplify visual content to drive interaction and purchase decisions, integrating strategic CTAs for seamless conversion.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presentation described the strategy of DM funnel to attract Gen Z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presentation showed the objectives to attract the customer towards the product.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Retargeting strategies increase your chances of making a sale.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Results showed increased traffic and more sales of the product.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attention! We appreciate the opportunity to share this strategy.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DM Funnel Blueprint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Like to Buy: The Conversion Objective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3-Stage DM Domination Funnel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Stage 1: Awareness - Sparking Interest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Stage 2: Consideration - DM Engagement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Stage 3: Conversion - Closing the Deal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Retargeting Power: No Pixel Needed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Targeting Deep Dive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Creative Power-Ups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DM Funnel Blueprint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Reach Gen Z streetwear enthusiasts for Indecisive, a premium Indian streetwear brand, directly through Instagram DMs.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Leverage a weekly budget of ₹2.3k to strategically convert potential customers into paying ones, maximizing ROI.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 Instagram DM interactions into sales, focusing on tees (₹2.2k+) and cargos (₹3k+) for direct conversions.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conversions via Instagram DMs, shifting away from reliance on website traffic for sales generation.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with individuals aged 16–30 from Tier 1 and affluent Tier 2 cities, tailoring the approach to their preferences.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Like to Buy: The Conversion Objective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Drive sales of tees priced at ₹2.2k+ and cargos at ₹3k+ to increase revenue through direct Instagram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Bypass traditional website sales by converting interested prospects directly through personalized Instagram DM interactions.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Attract customers aged 16 to 30 from major Tier 1 cities and affluent Tier 2 areas, aligning with streetwear demand.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strategies to pre-qualify leads, ensuring engagement with potential customers and reduce bargain hunters.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attracting and converting genuine streetwear enthusiasts within the target demographic for sustainable growth.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3-Stage DM Domination Funnel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Attract and qualify the target audience by showcasing streetwear styles and brand values to capture relevant interests.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Retarget individuals who interacted with initial content, guiding them towards direct engagement via Instagram DMs.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Finalize sales within the DM environment by providing personalized assistance, addressing queries, and closing deals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Strategically structured to nurture prospects from initial awareness to consideration, ultimately leading to conversion in DMs.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Optimize each stage to provide a seamless journey, ensuring potential customers receive value and move toward purchase confidently.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Stage 1: Awareness - Sparking Interest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primary objective is to identify and attract authentic Gen Z streetwear enthusiasts interested in the brand.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Reels and Carousels showcasing street-style and sneaker culture to capture audience attention and create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 limited drops with a hip-hop, Indian vibe which can make people excited to get the product.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Direct viewers to 'Follow Us' or 'Learn More,' avoiding direct DM prompts to build brand recognition and follower base first.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establishing a genuine community of streetwear lovers before pushing for direct sales to enhance long-term engagement.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Stage 2: Consideration - DM Engagement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Re-engage individuals who interacted with initial content in the awareness stage to drive them towards DM interactions.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Employ Reels, Stories, Carousels, and Click-to-DM ads to prompt direct engagement and facilitate conversations with prospects.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a clear and enticing call to action, such as 'DM us to Cop 🔥,' to encourage potential customers to initiate contact.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auto-replies for frequently asked questions (e.g., price/size) to efficiently filter leads and provide instant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Adopt a hyped, casual tone, ensuring clear and transparent communication about pricing to meet customer expectations.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Stage 3: Conversion - Closing the Deal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Effectively close sales within DMs by providing quick responses, UPI or COD options, and a seamless purchasing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fast replies to customer inquiries to foster engagement and demonstrate responsiveness, enhancing conversion rates.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 UPI and COD payment methods to cater to customer preferences, ensuring flexibility and convenience in completing transactions.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 customer objections regarding pricing (e.g., why ₹2.2k?) with clear explanations of product value and unique selling points.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 sense of urgency by highlighting limited stock (e.g., 'Only 2 left in Medium') to encourage swift purchase decisions.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Retargeting Power: No Pixel Needed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Retarget individuals who have initiated DMs, visited the profile, or watched Reels to recapture their interest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'Still thinking?' reminder ads to re-engage potential customers who showed initial interest but didn't complete a purchase.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Showcase testimonials from satisfied customers to build trust and credibility, influencing purchase decisions of undecided prospects.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 sense of missing out with countdown creatives to prompt immediate action, leveraging FOMO to drive conversions.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Allocate a weekly budget of ₹500–₹700 to implement effective retargeting campaigns for maximizing reach and conversions.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2025-04-22T07:56:35Z</dcterms:created>
  <dcterms:modified xsi:type="dcterms:W3CDTF">2025-04-22T07:56:35Z</dcterms:modified>
</cp:coreProperties>
</file>