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Decoding DNA's Defense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DNA Repair Mechanisms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College Introduction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DNA Damage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Repair Pathways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Clinical Relevance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College Introduction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Pandit Shambhunath Shukla Vishwavidyalaya is dedicated to providing quality education and fostering intellectual growth in Shahdol.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Located in Shahdol, the university serves as a hub for higher learning in the region and promotes local development.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college emphasizes academic excellence, research, and community engagement to prepare students for future success.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university upholds values such as integrity, innovation, and inclusivity to create a positive learning environment.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Welcome to an educational journey into DNA repair. We are thrilled to begin exploring. Let's start now!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DNA Damage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DNA is constantly exposed to damaging agents which ensures genetic information is accurately preserved.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DNA damage is caused by external sources such as radiation, chemicals, and internal metabolic processes which causes the risk.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DNA repair mechanisms are essential for maintaining genomic stability and preventing mutations which helps to secure from risk.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DNA repair pathways act as a cellular defense system by identifying and correcting DNA damage.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Effective DNA repair is crucial for preventing cancer, aging, and other diseases which is beneficial for human being.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Repair Pathways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Damaged or modified bases are removed by DNA glycosylases, followed by AP endonuclease and polymerase activity.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Bulky DNA lesions, such as thymine dimers, are removed through incision, excision, and repair synthesis and helps to cure.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Incorrectly paired bases are identified and corrected by MutS, MutL, and MutH proteins which makes it efficient.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Double-strand breaks are repaired using a homologous template, ensuring accurate restoration of genetic information which results good.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Broken DNA ends are directly ligated, often resulting in small insertions or deletions which leads to stability.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Clinical Relevance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Defects in DNA repair pathways increase the risk of mutations, leading to cancer development and progression.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Accumulation of DNA damage contributes to cellular senescence and aging, affecting overall health and longevity.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DNA repair pathways are potential targets for cancer therapy, aiming to enhance the effectiveness of treatments.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Inherited mutations in DNA repair genes can cause genetic disorders, such as Xeroderma Pigmentosum and Fanconi Anemia.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individual variations in DNA repair capacity can inform personalized medicine approaches and improve patient outcomes.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extend our sincere gratitude to Pandit Shambhunath Shukla Vishwavidyalaya, Shahdol.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Special thanks to the faculty and staff for their support in preparing this presentation.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appreciate your attention and participation. Thank you for being an engaged audience.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If you have any questions or would like to explore this topic further, please feel free to reach out.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 hope this presentation has inspired you to continue learning about DNA repair and its importance.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2025-12-01T03:42:44Z</dcterms:created>
  <dcterms:modified xsi:type="dcterms:W3CDTF">2025-12-01T03:42:44Z</dcterms:modified>
</cp:coreProperties>
</file>