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Decomposition: The Carbon-Nitrogen Ratio Unveiled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Key to Efficient Breakdown of Organic Matter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Agriculture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C:N ratio in soil influences nutrient availability and overall soil fertility, impacting crop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crop residues with different C:N ratios affects the rate of decomposition and nutrient release.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Cover crops can be used to adjust the C:N ratio in soil and improve soil health and 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C:N ratios helps farmers optimize nutrient management practices for crop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Long-term soil health and sustainability depend on proper management of C:N ratios in agricultural systems.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Natural Ecosystems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ratios play a critical role in nutrient cycling and ecosystem dynamics in various natural habitats.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Decomposition of forest litter with varying C:N ratios influences soil nutrient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wetlands, C:N ratios affect decomposition rates and the release of greenhouse gases.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Grassland plant diversity is linked to C:N ratios and decomposition rates in the soil.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Studying C:N ratios helps scientists understand the intricate workings of natural ecosystems.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enhanced your understanding of the importance of C:N ratio.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further into this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grateful for the opportunity to share this knowledge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endeavors related to this topic.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Decomposition Puzzle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Carbon: The Energy Source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Nitrogen: The Building Block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Ideal C:N Ratio: The Sweet Spot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C:N Ratio: Slowdown Ahead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 C:N Ratio: Excess Nitrogen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Composting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Agriculture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Natural Ecosystems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Decomposition Puzzle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Decomposition is the process where organic matter is broken down into simpler substances, essential for nutrient cycling.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Decomposition releases vital nutrients back into the environment, supporting plant growth and overall ecosystem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 such as bacteria and fungi are the primary drivers of decomposition, breaking down complex compounds.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Temperature, moisture, and oxygen availability greatly affect the rate and efficiency of decomposition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carbon-nitrogen (C:N) ratio is a critical factor influencing the speed and effectiveness of decomposition.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Carbon: The Energy Source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Carbon-rich compounds are the primary energy source for decomposers, fueling their metabolic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 carbon compounds like cellulose are gradually broken down into simpler sugars by enzymes.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Adequate carbon supply promotes the growth and reproduction of decomposer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with high C:N ratios decompose slower because microorganisms need more nitrogen.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dead leaves, wood, and straw, which require other substances to be broken down.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Nitrogen: The Building Block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Nitrogen is a vital component of proteins, nucleic acids, and other essential compounds in decomposers.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Microorganisms require nitrogen to synthesize enzymes necessary for breaking down organic matter.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with lower C:N ratios are more rapidly decomposed as nitrogen is readily available.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decomposers can fix atmospheric nitrogen, increasing nitrogen availability in the decomposition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grass clippings, food scraps, and manure, which require other substances to be broken down.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Ideal C:N Ratio: The Sweet Spot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ideal C:N ratio for decomposition is generally around 24:1, balancing carbon and nitrogen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with C:N ratios close to the ideal range decompose rapidly, releasing nutrients quickly.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optimal C:N ratio ensures efficient utilization of resources by decomposer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an ideal C:N ratio supports balanced nutrient release and uptake in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Adjustments may be necessary to achieve the ideal C:N ratio, based on environment and organic matter characteristics.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C:N Ratio: Slowdown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C:N ratios lead to nitrogen starvation for decomposers, slowing down decomposition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Decomposers may immobilize available nitrogen, preventing it from being released back into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with high C:N ratios, such as wood chips, can take significantly longer to decompose.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C:N ratios can result in temporary nutrient deficiencies in soil, affecting plant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Solutions include adding nitrogen-rich materials to balance the C:N ratio and accelerate decomposition.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 C:N Ratio: Excess Nitrogen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 C:N ratios result in the release of excess nitrogen in the form of ammonia, which can be lost to the atmosphere.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Decomposers may not efficiently utilize the abundance of nitrogen, leading to nutrient imbalances.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Although decomposition is rapid, the excess nitrogen may not be effectively incorporated into the soil.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release of excess nitrogen can contribute to environmental problems like water pollution.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Management strategies involve adding carbon-rich materials to balance the C:N ratio and prevent nutrient loss.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C:N Ratio in Composting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Composting is a controlled decomposition process that relies on maintaining an optimal C:N ratio.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Composters carefully balance carbon-rich (brown) and nitrogen-rich (green) materials to achieve the ideal C:N ratio.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optimal C:N ratio promotes rapid and efficient decomposition in compost piles.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C:N ratio management results in high-quality compost rich in essential nutrients.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Composting problems, like slow decomposition or odors, often arise from imbalanced C:N ratios.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2025-04-22T05:12:12Z</dcterms:created>
  <dcterms:modified xsi:type="dcterms:W3CDTF">2025-04-22T05:12:12Z</dcterms:modified>
</cp:coreProperties>
</file>