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Decoding Digital Dynamics: Navigating the Modern Media Maze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April 2025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Digital Landscape: A Shifting Terrain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Engagement Unlocked: Cracking the Code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Privacy Perils: Navigating the Digital Minefield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Citizenship: Responsibility in the Online Realm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Digital Landscape: A Shifting Terrain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Videos spread like wildfire, shaping perceptions and driving trends. Consider 'မြင်းကိုသဘာဝကျကျစီးပြတဲ့ညီမလေး', highlighting spontaneous content engagement.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From 'Log In' prompts to 'Forgot Account?' assistance, Facebook remains a dominant platform, impacting billions daily. Consider the login-logout loop.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Algorithms curate our feeds, influencing what we see and believe. The 'Home', 'Live', 'Reels', 'Shows', 'Explore' structure is designed for engagement.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share our lives online, often overlooking privacy implications. Note the 'Privacy', 'Terms', 'Advertising', 'Ad Choices', 'Cookies' links at the bottom.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Images and videos captivate audiences, conveying messages instantly. Observe the impact of the 'Video thumbnail' and its associated title.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Engagement Unlocked: Cracking the Code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Genuine content builds trust and fosters deeper connections. Be real, be relatable, be remembered.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High-quality images and videos grab attention and communicate effectively. Make every pixel count.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Craft narratives that engage emotions and create lasting impressions. Tell a story, not just a message.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Polls, quizzes, and Q&amp;As boost participation and build community. Get your audience involved.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Optimize content for mobile devices, where most online activity happens. Think small screen, big impact.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Privacy Perils: Navigating the Digital Minefield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strong, unique passwords and a password manager for enhanced security. Guard your digital keys.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Enable two-factor authentication for an additional layer of protection. Double the security, double the peace of mind.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Review and adjust your privacy settings on all platforms. Control who sees what.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Recognize phishing attempts and avoid clicking suspicious links. Stay vigilant against online trickery.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Regularly review and delete unnecessary data and apps. Less is more when it comes to your digital footprint.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Citizenship: Responsibility in the Online Realm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Engage in respectful conversations and avoid online harassment. Be kind, be considerate, be constructive.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Verify information before sharing it and avoid spreading false news. Be a responsible source of truth.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Respect copyright laws and give credit where it's due. Value creators and their work.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Set boundaries and prioritize offline activities to maintain a healthy digital balance. Disconnect to reconnect.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Report inappropriate content and help create a safer online environment. Be an active participant in online safety.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attention. We hope this presentation has provided valuable insights.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Continue exploring the dynamic world of digital media and stay informed about best practices.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welcome any questions or comments you may have. Let's continue the conversation.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additional resources online for more in-depth knowledge and practical tips.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Let's work together to create a safer, more responsible, and more engaging digital world for everyone.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2025-04-22T14:32:16Z</dcterms:created>
  <dcterms:modified xsi:type="dcterms:W3CDTF">2025-04-22T14:32:16Z</dcterms:modified>
</cp:coreProperties>
</file>