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Global Finance: Navigating the International Monetary System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Framework that Shapes Global Economic Interactions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Digital Currencies: A New Frontier?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Decentralized digital currencies like Bitcoin and Ethereum. Offer potential benefits but also pose challenges for regulation and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currencies issued by central banks. Could improve payment efficiency and reduce the cost of financial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currencies could disrupt traditional cross-border payments. May challenge the dominance of the US dollar and other reserve currencies.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Governments and regulators are grappling with how to regulate digital currencies. Balancing innovation with consumer protection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currencies are likely to play an increasingly important role in the future. The IMS will need to adapt to this evolving landscape.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the IMS: Challenges and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new economic powers and geopolitical tensions are reshaping the IMS. Multilateral cooperation is more important than ever.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advancements are driving rapid innovation in the financial sector. The IMS must adapt to these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 poses significant risks to financial stability. Green finance and sustainable development are becoming increasingly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argue that the IMS needs reform to address current challenges. Enhancing surveillance, strengthening crisis management, and promoting inclusivity are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the IMS depends on international cooperation and a shared commitment to stability and prosperity. It requires collective action.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international monetary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been informative and insightful.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with any questions or for further discussion.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this fascinating and important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engagement is greatly valued. We appreciate your participation.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Global Financial Web: An Introduction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Gold Standard Era: A Historical Anchor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Bretton Woods: A New World Order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Floating Rates: A Flexible Landscape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the IMF: Global Economic Guardian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Capital Flows: The Engine of Global Finance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Currency Crises: Anatomy of a Meltdown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Digital Currencies: A New Frontier?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the IMS: Challenges and Opportunities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Global Financial Web: An Introduction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International Monetary System (IMS) defines rules and institutions for international payments. It governs exchange rates and capital flows between nations.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stable IMS fosters trade, investment, and economic growth. Instability can lead to crises, impacting global economies and everyday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Central banks, international organizations (IMF, World Bank), and governments are crucial actors. Their policies shape the direction of the IMS.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fixed to floating rates, understanding the choices and implications. Each system has strengths and weaknesses depending on economic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IMS is constantly evolving in response to globalization, technological advancements, and geopolitical shifts. It's a system in perpetual motion.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Gold Standard Era: A Historical Anchor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Currencies were pegged to gold, ensuring stable exchange rates. This fostered international trade and investment during its peak.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Provided price stability and automatic balance of payments adjustments. Limited government intervention in monetary policy offered a sense of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faced challenges during World War I and the Great Depression. Maintaining gold convertibility became unsustainable.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gold standard ultimately collapsed due to economic pressures and a lack of international cooperation. National interests prevailed.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gold standard highlights the importance of international cooperation and the limitations of rigid monetary systems in a changing world.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Bretton Woods: A New World Order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Established fixed exchange rates pegged to the US dollar. The US dollar was, in turn, convertible to gold, creating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International Monetary Fund (IMF) and the World Bank were created. They promoted international monetary cooperation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Currencies could be devalued or revalued under certain circumstances. This provided flexibility while maintaining overall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Facilitated post-war economic recovery and unprecedented global trade growth. It provided a stable framework for international finance.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faced pressure due to US inflation and balance of payments deficits. It ultimately collapsed in the early 1970s.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Floating Rates: A Flexible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Currencies are allowed to fluctuate based on supply and demand. This theoretically provides automatic adjustments to economic imbalances.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Allows countries to pursue independent monetary policies. Absorbs external shocks and reduces the need for large currency reserves.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Increased exchange rate volatility can discourage trade and investment. Creates uncertainty for businesses operating internationally.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countries intervene in currency markets to moderate fluctuations. This is a common approach to managing floating exchange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mix of floating, fixed, and managed exchange rate regimes exists today. There is no single global system; diversity reigns.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the IMF: Global Economic Guardian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IMF monitors global and national economic policies. It provides advice to member countries on how to improve their economies.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loans to countries facing balance of payments problems. These loans come with conditions aimed at promoting economic reforms.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Offers expertise and training to help countries improve their economic management. Builds capacity in areas such as fiscal and monetary policy.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Often criticized for imposing harsh conditions on borrowing countries. Accused of promoting policies that benefit developed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IMF is adapting to new challenges such as financial globalization and climate change. Its role remains critical in the 21st century.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Capital Flows: The Engine of Global Finance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Foreign direct investment (FDI), portfolio investment, and other forms of capital flows. Each has different impacts on recipient economies.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Can boost economic growth, create jobs, and improve living standards. Provides access to capital and technology that might not otherwise be available.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Can lead to asset bubbles, currency crises, and financial instability. Sudden stops or reversals of capital flows can be devastating.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Countries use various tools to manage capital flows, including capital controls. The goal is to maximize benefits and minimize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is ongoing debate about the optimal level and management of capital flows. Finding the right balance is crucial for sustainable growth.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Currency Crises: Anatomy of a Meltdown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Large current account deficits, unsustainable debt levels, and speculative attacks. These factors can erode confidence in a currency.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Currency crises can spread rapidly to other countries. Investor panic and herd behavior contribute to contagion.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recession, inflation, and social unrest can result from currency crises. They have far-reaching impacts on economies and societies.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Sound macroeconomic policies, strong financial regulation, and international cooperation are crucial. Early warning systems can help.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IMF lending, currency controls, and debt restructuring can help manage crises. Timely and decisive action is essential to minimize damage.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2025-04-18T14:13:12Z</dcterms:created>
  <dcterms:modified xsi:type="dcterms:W3CDTF">2025-04-18T14:13:12Z</dcterms:modified>
</cp:coreProperties>
</file>