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Decoding India's Health Laws: A Simplified Guide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Key Provisions Shaping Healthcare in India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Comparative Analysis: Health Laws Across Globe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Many countries prioritize universal healthcare access, ensuring all citizens receive necessary medical services, unlike India's fragmented approach.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Developed nations often have stringent regulations and monitoring of healthcare facilities, surpassing India's current enforcement levels.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Some nations invest heavily in mental health services and awareness, contrasting with India's ongoing efforts to strengthen mental healthcare infrastructure.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Several countries offer extensive maternity benefits and post-natal support, exceeding the provisions available under India's Maternity Benefit 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health outcomes, such as mortality rates and disease prevalence, reveals the impact of different legal and healthcare frameworks worldwide.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Gaps and Challenges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Many health laws face challenges in effective implementation due to factors like resource constraints and administrative inefficiencies.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Lack of awareness about legal provisions hampers the ability of citizens to exercise their rights and demand quality healthcare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Inadequate healthcare infrastructure, especially in rural areas, limits access to services and undermines the impact of health laws.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Weak enforcement mechanisms and regulatory loopholes hinder the effective enforcement of health laws and regulations.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Disparities in access to healthcare and awareness of legal rights perpetuate inequalities and hinder progress towards universal health coverage.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understand India's health laws. Your engagement is vital for a healthier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provided valuable insights. Stay informed and advocate for your health rights.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 more detailed information, please refer to the official sources mentioned throughout the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work towards a stronger, more equitable healthcare system for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and let us strive for a healthy and legally empowered nation.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Health, Your Rights: An Introduction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Article 21: The Cornerstone of Health Rights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Regulating the Medical Profession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Healthcare as a Service: Consumer Rights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Clinical Establishments Act: Quality Assurance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Mental Healthcare Act: Dignity and Rights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Maternity Benefit Act: Supporting Motherhood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Comparative Analysis: Health Laws Across Globe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Gaps and Challenges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Health, Your Rights: An Introduction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Constitution's Article 21 is interpreted to include the right to health, obligating the government to ensure well-being for all citizens.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Directive Principles inspire government policies for health, such as vaccination and nutrition programs, promoting public welfare.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National Medical Commission Act (formerly Indian Medical Council Act) governs doctors' registration, education, and ethical conduct.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Healthcare services fall under the Consumer Protection Act, allowing patients to seek redressal for deficient services in consumer courts.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Clinical Establishments Act mandates registration and regulation of healthcare facilities, ensuring basic standards and infrastructure.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Article 21: The Cornerstone of Health Rights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Article 21 guarantees every individual the right to a healthy life, placing responsibility on the government to provide adequate healthcare.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Denying treatment at a government hospital can be seen as a violation of Article 21, highlighting the state's obligation to provide care.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Government programs like vaccination drives and nutritional schemes fulfill the Directive Principles to improve public health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While not directly enforceable, Directive Principles guide the government to formulate policies that promote health and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Article 21 acts as a foundational right, ensuring the state prioritizes and protects the health of its citizens.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Regulating the Medical Profession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National Medical Commission Act (previously the Indian Medical Council Act) oversees the registration, education, and professional conduct of doctors.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Act lays down rules for medical ethics and tackles misconduct, ensuring accountability within the medical profession.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National Medical Commission holds the authority to take disciplinary actions against doctors found guilty of negligence or unethical behavior.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legislation helps to maintain high standards in medical practice and patient care across the country.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Act ensures doctors are accountable for their actions, contributing to a more trustworthy healthcare system.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Healthcare as a Service: Consumer Rights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 the Consumer Protection Act, healthcare services are considered 'services', making providers accountable for their 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Patients who receive substandard medical care can file complaints in consumer courts to seek compensation for damages.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cases of medical negligence, such as wrong surgeries, patients have the right to claim damages through consumer courts.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Act promotes a higher standard of care by holding healthcare providers responsible for their services.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Consumer Protection Act empowers patients to demand quality healthcare and seek legal remedies if they are not satisfied.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Clinical Establishments Act: Quality Assurance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Clinical Establishments Act regulates the registration of all clinical establishments, including hospitals and clinics, to ensure service 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 this law, healthcare facilities are required to maintain essential infrastructure and provide necessary amenities.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Act ensures hospitals and clinics meet basic standards, benefiting patients and improving healthcare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setting minimum standards, the Act contributes to enhancing the quality of healthcare services across the country.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Act aims to protect patients by ensuring that all clinical establishments meet certain regulatory requirements.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Mental Healthcare Act: Dignity and Rights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Mental Healthcare Act ensures individuals have access to mental health services and protects the rights of those with mental illness.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law emphasizes treating individuals with mental illness with dignity and involving them in their own care plan.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Act promotes the active involvement of patients in their mental healthcare, respecting their autonomy and preferences.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Act aims to provide holistic care, integrating mental healthcare with other aspects of well-being and daily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Mental Healthcare Act ensures that individuals with mental illness are protected from discrimination and receive fair treatment.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Maternity Benefit Act: Supporting Motherhood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Maternity Benefit Act provides leave and benefits to working women during pregnancy, childbirth, and postpartum to care for their and their baby's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 this law, pregnant women are entitled to paid leave for several months, providing financial support and time for recovery.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Act facilitates the overall well-being of pregnant women and newborns, acknowledging the significance of maternal and child health.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Maternity Benefit Act ensures that working women do not face discrimination or job loss during their pregnancy and maternity period.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By providing maternity benefits, the Act encourages women to balance their career and motherhood without undue financial strain.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2025-05-06T13:05:04Z</dcterms:created>
  <dcterms:modified xsi:type="dcterms:W3CDTF">2025-05-06T13:05:04Z</dcterms:modified>
</cp:coreProperties>
</file>