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802052/pexels-photo-680205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Decoding Informal Economies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Dynamics and Transformations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</a:rPr>
              <a:t>Photo by PDF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Informality Unveiled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Historical Roots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Defining Characteristics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Driving Factors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6817452/pexels-photo-1681745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Informality Unveiled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Beyond Simplistic Views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Informal economies significantly influence economic, social, and institutional dynamics globally. It's a key aspect, not just in developing nations, but also in industrialized ones.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requires moving past simple views of survival or lack of economic modernity. It involves multifaceted interactions between institutions and evolving strategies.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includes productive, commercial, and service activities that operate outside state regulatory frameworks. These are often legal but unregistered or undeclared activities.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Unlike illegal activities, informal economies involve legal but unregistered actions. This distinction is crucial for analyzing socioeconomic determinants of productive organizations.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9821492/pexels-photo-1982149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Historical Roots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Tracing the Rise of Informality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rise of informal economies is linked to urban growth, incomplete industrialization, and recurring economic crises. Institutional rigidities and fragile political transitions also play a big role.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 the 1970s and 1980s, informality was seen as a residual sector, indicating persistent underdevelopment. However, perceptions have changed with further understanding.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 globalization and structural reforms, the sector is now understood to be a structural element of economies. Demographic shifts and labor changes also contribute to this perception.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Informal sector isn't an economic accident but a structural component of modern economies. This evolution requires a deeper understanding of how economies function.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9783674/pexels-photo-1978367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Defining Characteristics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Activities within the Informal Realm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informal economy includes small artisanal units, street trading, undeclared domestic work, and family workshops. Growing microenterprises are also included in this sector.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Some forms of platform work fall into this category when fiscal and social obligations aren't met. They are often legal but not registered with formal entities.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Activities are generally licit, yet not registered or declared, differentiating them from criminal endeavors. This distinction is vital for detailed analysis.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Avoiding confusion between informality and criminality is essential for accurate socioeconomic analysis. This requires a deeper look into organizational structure.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0173631/pexels-photo-20173631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Driving Factors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Economic and Social Catalysts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Rapid urbanization has fueled the growth of the informal economy, especially in developing countries. Cities provide settings where unregulated businesses thrive.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Economic downturns often push more people into informal work as formal sector opportunities diminish. This dynamic provides income when other sources are scarce.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Rigid institutional frameworks can hinder formalization, leading businesses to operate informally. These frameworks can create barriers for small businesses.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Poorly managed liberalization can increase informality if not accompanied by adequate regulations. This may lead to imbalances that grow this specific sector.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563657/pexels-photo-756365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Acknowledging Your Attention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taking the time to explore the dynamics of informal economies. We appreciate your engagement.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hope this presentation has provided valuable insights into this complex subject. Further exploration is encouraged.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encourage you to continue researching and understanding the evolving nature of informal economies in our world.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informality is essential for shaping effective policies and fostering inclusive economic growth. Thank you once again for your time.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2025-12-03T04:19:55Z</dcterms:created>
  <dcterms:modified xsi:type="dcterms:W3CDTF">2025-12-03T04:19:55Z</dcterms:modified>
</cp:coreProperties>
</file>