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Operational Engineers: Skills for the Future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comprehensive look at the evolving requirements for operational engineers in today's landscape.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Sector-Specific Needs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machinery uptime and seamless process integration ensures continuous production, minimizes downtime, and maximizes operational output and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safety and grid reliability management, which is critical for preventing accidents, ensuring a stable power supply, and safeguarding public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Guarantee network availability and robust cyber defense to protect data, ensure connectivity, and maintain the reliable operation of critical IT and telecom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the reliability and security of medical equipment and systems guarantees patient safety, data integrity, and smooth healthcare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Focusing on the safety and efficiency of transportation systems ensures smooth operations, minimizes delays, and guarantees the secure movement of goods and people.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Emerging Trends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 anomaly detection and predictive maintenance can improve performance, reduce downtime, optimize resource utilization, and streamline decision-making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Enable real-time data processing on-site to improve response times, reduce latency, enhance security, and allow decision-making, and boost overall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 operational technology from growing cyber threats. Strong security safeguards critical infrastructure, prevents data breaches, and ensures reliable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digital twins for simulation and testing to optimize system design, predict performance, identify potential issues, and minimize costly physical prototypes.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sustainable practices to reduce energy consumption, minimize waste, and adhere to environmental regulations, contributing to environmental responsibility and efficiency.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hope this presentation has provided you with valuable insights into the world of operational engineering.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exploring and developing your skills in this exciting field to stay ahead of the curve and excel in your career.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all the best in your future endeavors and hope you can utilize the knowledge gained here to achieve great things in operational engineering.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any questions or for further assistance. We are here to support your professional growth and success in this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to embrace continuous learning and stay adaptable to the emerging trends, and you will thrive in the dynamic world of operational engineering.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Operational Engineer: A Deep Dive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System Monitoring &amp; Maintenance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Problem Diagnosis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Process Improvement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Essential Hard Skills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Soft Skills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of the Operational Engineer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Sector-Specific Needs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Emerging Trends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Operational Engineer: A Deep Dive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scope and responsibilities. Operational engineers ensure continuous operation and prevent downtime, key to a company's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Hard skills and soft skills are both important. Mastering both is essential for collaboration and effective problem-solving in complex situations.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Operational engineers utilize monitoring software, diagnostic hardware, and cutting-edge technologies to keep operations smooth and effective.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Requirements are different depending on the sector. Each industry—manufacturing, energy, IT—requires a specialized approach to operational engineering.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Emerging trends like AI and cybersecurity are reshaping the field, needing constant adaptation and learning for operational engineers.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System Monitoring &amp; Maintenance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keeping the systems running smoothly and efficiently to avoid stoppages and maintain productivity, a critical aspect of the role.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proactive measures to reduce the risk of system failures and minimize interruptions to keep operations online and fully functional.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and following strict maintenance routines and schedules to maximize system lifespan and keep everything in top condition.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real-time monitoring tools and systems to quickly identify and address potential issues before they turn into big problems.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optimizing system performance to ensure everything operates efficiently and effectively, which is vital for meeting company objectives.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Problem Diagnosis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Speed is key. Operational engineers must be able to quickly pinpoint the root cause of system issues to minimize downtime and reduce impacts.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problems quickly and effectively ensures minimal interruption to operations, maintaining business continuity and productivity levels.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error logs and system data to identify patterns and proactively prevent future failures, keeping the system robust and reliable.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advanced tools and techniques to detect and isolate faults in complex systems to guarantee quick fixes and avoid cascading failures.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and implementing strategies to quickly restore systems to their optimal operational state following disruptions, ensuring smooth business flow.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Process Improvement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Optimizing existing workflows improves overall efficiency and productivity, reducing bottlenecks and ensuring smooth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Focusing on methods to streamline processes to maximize output with minimal resource usage, boosts profits and reduces waste.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strict safety measures ensures a secure working environment, protecting employees and preventing costly accidents.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and mitigating potential risks ensures operational resilience, protecting the business from disruptions and safeguarding assets.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reviewing and enhancing processes fosters a culture of continuous improvement, keeping the company competitive and innovative.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Essential Hard Skills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 knowledge of complex system design and operation is critical for managing and improving system performance, vital to efficient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with PLCs, SCADA, and IoT devices streamlines operations, improves efficiency, and reduces manual intervention, optimizing overall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Proficiency in interpreting operational metrics and logs supports informed decision-making, and quickly identifying and resolving operational problems.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network protocols is essential for maintaining system connectivity, ensuring smooth data flow, and supporting efficient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Strong knowledge of security practices protects operational technology from cyber threats, safeguarding business assets, and ensuring reliable operations.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Soft Skills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Operational engineers must convey complex data clearly to both team members and management, ensuring everyone is aligned and informed for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Seamless work with cross-functional teams and stakeholders is important. Working well together enables quick problem solving and efficient project completion.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critical thinking to troubleshoot under pressure to quickly resolve issues, minimize downtime, and keep operations running smoothly and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Operational engineers must quickly adapt to changing situations, adopt new technologies, and handle unexpected challenges, keeping operations adaptable.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guidance and direction to teams ensures everyone is aligned towards common goals, driving success and encouraging growth.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of the Operational Engineer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SCADA systems to monitor and control industrial processes, enabling real-time visibility and efficient operation, critical for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performance dashboards provides insights into system performance, enabling quick identification of inefficiencies and areas for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Alert management tools ensure quick response to critical issues, minimizing downtime and maintaining smooth operations, which is essential for system availability.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like multimeters and analyzers are vital for troubleshooting and maintaining equipment, supporting quick identification of faults and fast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test equipment streamlines testing processes, improving efficiency, reducing the risk of errors, and ensuring product quality and reliability.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2025-05-06T17:49:01Z</dcterms:created>
  <dcterms:modified xsi:type="dcterms:W3CDTF">2025-05-06T17:49:01Z</dcterms:modified>
</cp:coreProperties>
</file>