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PPh 23 &amp; Final PPh: A Clear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Income Tax Article 23 and Final Income Tax Article 4(2) in Indonesia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Tax Planning: Optimizing Your Liabilities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legitimate deductions and credits available to taxpayers, reducing taxable income and overall tax liabilities.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strategic investment choices to minimize tax implications, such as investing in tax-efficient instruments or utilizing tax-deferred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the timing of transactions to optimize tax outcomes, such as deferring income or accelerating deductions to minimize tax liabilities.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applying tax laws and regulations effectively to minimize tax liabilities while ensuring full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professional tax planning advice to develop customized strategies for minimizing tax burdens while adhering to legal requirements.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Mistakes to Avoid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Avoiding common errors in calculating PPh 23 and Final PPh, ensuring accuracy and compliance with tax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Preventing late filing and payments to avoid penalties, interest charges, and potential legal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proper documentation and records to support tax filings and claims, avoiding challenges during audits.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Avoiding misinterpretations of tax laws and regulations, seeking clarification from tax professionals when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Keeping abreast of changes in tax regulations and adapting tax practices accordingly, ensuring compliance with current laws.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gratitude to the audience for their time, attention, and engagement throughout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attendees to reach out with any further questions, comments, or requests for clarification on the topics discussed.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continued learning and exploration of tax-related topics for personal and professional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additional resources, such as websites, publications, or contacts, for further research and assistance with tax matters.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Concluding the presentation with a final note of thanks, wishing the audience success in their tax-related endeavors.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Tax Demystified: Introduction to PPh 23 &amp; Final PPh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PPh 23: Unveiling the Details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Final PPh (Art. 4(2)): Simplified Taxation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PPh 23 vs. Final PPh: Key Differences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Examples: PPh 23 in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Applications: Final PPh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Compliance Checklist: Staying on Track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Tax Planning: Optimizing Your Liabilities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Mistakes to Avoid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Tax Demystified: Introduction to PPh 23 &amp; Final PPh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overview of the Indonesian tax system and the significance of understanding specific articles like PPh 23 and Final PPh.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PPh 23: defining its purpose, scope, and who it applies to within the context of income tax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Final PPh (Article 4(2)): its nature, characteristics, and how it differs from regular income tax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importance of compliance with these regulations for individuals, businesses, and the overall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quick preview of the topics covered in the presentation, ensuring a structured and easy-to-follow learning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PPh 23: Unveiling the Details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types of income subject to PPh 23, such as dividends, interest, royalties, and rental income, as defined by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Detailing the applicable tax rates for different categories of income under PPh 23, ensuring accurate calculation.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Clarifying which parties are responsible for withholding and remitting PPh 23, including payers of income and appointed collectors.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Outlining the procedures for paying and reporting PPh 23, including deadlines and required forms for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any exemptions or special cases related to PPh 23, where certain income may be excluded from taxation.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Final PPh (Art. 4(2)): Simplified Taxation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the scope of income covered under Final PPh, typically including interest on deposits, certain capital gains, and other specific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the fixed tax rates applied to Final PPh, emphasizing the simplified calculation process without progressive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concept of 'finality' – meaning the tax is considered fully settled and doesn't require further reconciliation.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Detailing the payment procedures for Final PPh, including deadlines and specific channels for remittance to the tax authorities.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advantages of Final PPh, such as ease of calculation, reduced administrative burden, and certainty in tax liabilities.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PPh 23 vs. Final PPh: Key Differences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fundamental difference in the nature of the tax – withholding tax (PPh 23) versus final tax (Final PPh).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the types of income covered under each article, noting the specific sources subject to PPh 23 and Final PPh.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Contrasting the tax rate structures, highlighting the variable rates under PPh 23 and the fixed rates under Final PPh.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different reporting requirements for each article, including the forms, deadlines, and procedures for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impact of each tax on taxpayers, considering the implications for cash flow, tax planning, and overall financial management.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Examples: PPh 23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the application of PPh 23 on royalty payments made to an individual for the use of their intellectual property.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the calculation and withholding of PPh 23 on rental income received by a landlord from a business tenant.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how PPh 23 applies to service fees paid to a consultant by a company, highlighting the withholding obligations.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 step-by-step walkthrough of the PPh 23 calculation process, ensuring accuracy and compliance with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practical tips for complying with PPh 23 requirements, including record-keeping, reporting, and timely payment.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Applications: Final PPh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the application of Final PPh on interest earned from bank deposits by an individual, showcasing the simplicity.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how Final PPh applies to gains from the sale of land or buildings, highlighting the fixed tax 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the application of Final PPh on lottery winnings, emphasizing the tax being final and not requiring further adjustments.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concrete examples of Final PPh calculations for various scenarios, simplifying the understanding of the tax liabilities.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practical advice on avoiding common pitfalls in Final PPh compliance, ensuring accurate tax reporting and payments.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Compliance Checklist: Staying on Track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maintaining accurate and complete records of income, expenses, and tax-related documents for audit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timely reminders for tax payments to avoid penalties and interest charges, ensuring compliance with deadlines.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proper reporting practices, including using the correct forms, providing accurate information, and meeting filing deadlines.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Advising taxpayers to seek professional advice from tax consultants or accountants for complex tax matters or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taxpayers to stay updated on the latest tax regulations and changes, adapting their practices to remain compliant.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2025-04-18T08:16:58Z</dcterms:created>
  <dcterms:modified xsi:type="dcterms:W3CDTF">2025-04-18T08:16:58Z</dcterms:modified>
</cp:coreProperties>
</file>