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tatacommunications.com/assets/wp-content/uploads/2024/08/CloudPillers_Mob.png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izlabs.com/blog/wp-content/uploads/sites/2/2018/08/cloud-trends-infographic.png" TargetMode="External"/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pickcloud.com/wp-content/uploads/2022/02/emily_abc.png" TargetMode="External"/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.pinimg.com/736x/21/bc/07/21bc07fc248a7346c4c756da0b168a41.jpg" TargetMode="External"/><Relationship Id="rId1" Type="http://schemas.openxmlformats.org/officeDocument/2006/relationships/image" Target="../media/image-12-1.jpg"/><Relationship Id="rId2" Type="http://schemas.openxmlformats.org/officeDocument/2006/relationships/image" Target="../media/image-12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.fliphtml5.com/yxat/qquh/files/page/1.jpg" TargetMode="External"/><Relationship Id="rId1" Type="http://schemas.openxmlformats.org/officeDocument/2006/relationships/image" Target="../media/image-3-1.jpg"/><Relationship Id="rId2" Type="http://schemas.openxmlformats.org/officeDocument/2006/relationships/image" Target="../media/image-3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microsoft.com/en-us/azure/cloud-services/media/cloud-services-how-to-manage-portal/update-blade.png" TargetMode="External"/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.janbasktraining.com/blog/uploads/images/2018/07/cloud-computing-advantage-disadvantage.jpg" TargetMode="External"/><Relationship Id="rId1" Type="http://schemas.openxmlformats.org/officeDocument/2006/relationships/image" Target="../media/image-5-1.jpg"/><Relationship Id="rId2" Type="http://schemas.openxmlformats.org/officeDocument/2006/relationships/image" Target="../media/image-5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nsol.com/blog/wp-content/uploads/2024/08/Emerging-Cloud-Trends.png" TargetMode="External"/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ybersierra.co/wp-content/uploads/2024/05/How-to-Choose-the-Right-Cloud-Security-Solution-1.png" TargetMode="External"/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ass.com/hs-fs/hubfs/6%20Key%20Benefits%20Of%20Cloud%20Hosting%20Infographic.png?width=750&amp;name=6%20Key%20Benefits%20Of%20Cloud%20Hosting%20Infographic.png" TargetMode="External"/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7280.pcdn.co/wp-content/uploads/2022/01/Cloud-Comparison.png" TargetMode="External"/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gamma.tatacommunications.com/assets/wp-content/uploads/2024/08/CloudPillers_Mob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657600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114800" y="2314575"/>
            <a:ext cx="4572000" cy="25717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32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Decoding Tata Izo Cloud: A College Guide
</a:t>
            </a:r>
            <a:pPr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Unlocking the Potential of Tata Izo Cloud for Modern Computing</a:t>
            </a:r>
            <a:endParaRPr lang="en-US" sz="3200" dirty="0"/>
          </a:p>
        </p:txBody>
      </p:sp>
      <p:sp>
        <p:nvSpPr>
          <p:cNvPr id="5" name="Text 2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2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www.whizlabs.com/blog/wp-content/uploads/sites/2/2018/08/cloud-trends-infographic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Key Takeaways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Key Takeaways and Future Directions of Tata Izo Cloud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Recap the importance of Tata Izo Cloud in cloud computing and its role in enabling digital transformation.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Discuss future trends in cloud technology, including AI, machine learning, and edge computing, and how Tata Izo Cloud is preparing for these advances.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Explore how Tata Izo Cloud is enhancing its services to meet the changing requirements of businesses, supporting innovation and scalability.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Emphasize Tata Izo Cloud's continuous innovation, its mission to offer reliable, secure, and scalable cloud solutions that empower businesses to thrive.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www.mypickcloud.com/wp-content/uploads/2022/02/emily_abc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Words of Praise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Customer Testimonials about Tata Izo Cloud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Hear from retail clients who have greatly enhanced customer satisfaction with personalized shopping experiences using Tata Izo Cloud.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Testimonials from the finance sector emphasize improved transaction security and regulatory compliance due to Tata Izo Cloud’s advanced features.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Discover how healthcare providers are improving patient care and operational efficiency with Tata Izo Cloud’s reliable, secure solutions.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Hear from manufacturing leaders who have streamlined operations, reduced costs, and scaled production effectively with Tata Izo Cloud.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.pinimg.com/736x/21/bc/07/21bc07fc248a7346c4c756da0b168a41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You!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Grateful for Your Attention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 for taking the time to explore Tata Izo Cloud.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We appreciate your interest in learning more about how our cloud solutions can benefit your future success.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If you have any questions or would like to explore partnership opportunities, please don't hesitate to contact us.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We look forward to potentially collaborating with you and being a part of your journey towards achieving digital excellence.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914400" y="514350"/>
            <a:ext cx="2286000" cy="9144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Table of Contents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3749040" y="3657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01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206240" y="3657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Welcome to the Cloud Frontier!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3749040" y="7315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02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206240" y="7315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Tata Izo Cloud: What's New?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3749040" y="10972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03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206240" y="10972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Infrastructure Edge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3749040" y="14630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04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206240" y="14630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Real-World Impact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3749040" y="18288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05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4206240" y="18288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Fort Knox of the Cloud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3749040" y="21945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06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4206240" y="21945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Scale New Heights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3749040" y="25603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07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4206240" y="25603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Cloud Mastery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3749040" y="29260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08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4206240" y="29260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Key Takeaways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3749040" y="32918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09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4206240" y="32918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Words of Praise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3749040" y="36576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10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4206240" y="36576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You!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online.fliphtml5.com/yxat/qquh/files/page/1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Welcome to the Cloud Frontier!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Exploring Tata Izo Cloud in the Modern Digital Era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Witness the evolution of cloud services and understand how Tata Izo Cloud provides flexible, scalable solutions to meet diverse enterprise needs.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Discover the importance of Tata Izo Cloud in today’s digital landscape, enabling organizations to adapt swiftly to market demands.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Explore automated scaling, enhanced security, data analytics tools, and seamless integration. Tata Izo Cloud provides powerful business solutions.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Tata Izo Cloud represents a paradigm shift by providing robust solutions that support an array of services designed to optimize operations.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learn.microsoft.com/en-us/azure/cloud-services/media/cloud-services-how-to-manage-portal/update-blad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Tata Izo Cloud: What's New?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Exploring Recent Changes and Updates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Discover the latest enhancements in Tata Izo Cloud services that are designed to provide better performance and greater efficiency for users.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Stay informed about the newest feature rollouts within the Tata Izo Cloud, improving usability and expanding functionalities.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Understand how the cloud adapts to the newest technology, positioning itself as a future-ready platform with advanced capabilities.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Dive into innovations in the Tata Izo Cloud, highlighting scalability improvements and security enhancements that protect businesses.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assets.janbasktraining.com/blog/uploads/images/2018/07/cloud-computing-advantage-disadvantage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Infrastructure Edge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Unveiling the Advantages of Tata Izo Cloud Infrastructure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Learn how Tata Izo Cloud’s infrastructure provides resources for businesses to scale up or down easily, based on their operational requirements.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Discover the reliable network infrastructure that supports Tata Izo Cloud, enabling businesses to access data and applications from anywhere.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With its worldwide infrastructure, Tata Izo Cloud makes sure businesses can reach clients and partners around the world without any hitches.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Tata Izo Cloud uses cutting-edge technology to give businesses the tools they need to innovate and compete in today's marketplace.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www.cdnsol.com/blog/wp-content/uploads/2024/08/Emerging-Cloud-Trends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Real-World Impact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Use Cases of Tata Izo Cloud in Various Industries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See how the retail industry uses Tata Izo Cloud to improve the customer experience through cloud-based loyalty programs.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Learn how financial institutions use Tata Izo Cloud to facilitate secure online transactions and manage vast data with safety and efficiency.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Find out how healthcare providers leverage Tata Izo Cloud to manage patient records and use telehealth, improving health outcomes.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manufacturing sector uses Tata Izo Cloud to optimize supply chains, reduce costs, and scale operations with ease, improving productivity.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cybersierra.co/wp-content/uploads/2024/05/How-to-Choose-the-Right-Cloud-Security-Solution-1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Fort Knox of the Cloud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Exploring Security Features of Tata Izo Cloud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Tata Izo Cloud protects sensitive information through strong data encryption methods, both when it's moving and when it's stored.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Access control features help keep data secure, ensuring only authorized users can get to sensitive resources.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Tata Izo Cloud is certified to meet key industry standards, proving its dedication to data protection and adherence to international regulations.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Real-time threat detection systems continuously check for and neutralize any possible security threats, adding an additional layer of protection.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www.baass.com/hs-fs/hubfs/6%20Key%20Benefits%20Of%20Cloud%20Hosting%20Infographic.png?width=750&amp;name=6%20Key%20Benefits%20Of%20Cloud%20Hosting%20Infographic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Scale New Heights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Understanding the Scalability Capabilities of Tata Izo Cloud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Learn how Tata Izo Cloud offers elastic resources, enabling businesses to adjust their computing capabilities in real-time based on demand.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Discover the advantages of automated scaling, ensuring applications always have the required resources for optimal performance during peak times.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Tata Izo Cloud makes it easy for businesses to expand their cloud infrastructure internationally, supporting global growth with reliable services.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With dynamic scaling features, Tata Izo Cloud adapts easily to changing workload needs, helping businesses stay flexible and competitive.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s7280.pcdn.co/wp-content/uploads/2022/01/Cloud-Comparison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Cloud Mastery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Best Practices for Utilizing Tata Izo Cloud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Best practices include optimizing resource use, making sure resources are used effectively to lower costs and improve overall performance.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Best practices involve implementing strict security measures to protect sensitive data and ensure compliance with industry standards.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Continual monitoring of the cloud environment is essential for pinpointing performance bottlenecks and potential security risks, enhancing reliability.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Implementing cost-efficient strategies helps businesses maximize their cloud investment, lowering operational expenses and improving ROI.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2025-04-23T11:04:06Z</dcterms:created>
  <dcterms:modified xsi:type="dcterms:W3CDTF">2025-04-23T11:04:06Z</dcterms:modified>
</cp:coreProperties>
</file>