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a Kendo Enthusiast: The Life of Takeru!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the World of a 20-Year-Old Sword Master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Legend Begins: Introducing Takeru!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Sword's Edge: Mastering Kendo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Young Life: Balancing Passions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19th: Celebrating a Milestone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Legend Begins: Introducing Takeru!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松尾武尊, a name synonymous with dedication and passion. A 20-year-old, ready to conquer the world one step at a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 the tender age of 20, Takeru embodies maturity and drive, proving that age is no barrier to achieving greatness.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Born on May 19th, Takeru’s arrival marked the beginning of an inspiring journey filled with passion and dedication.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a member of the Kendo club, Takeru demonstrates discipline, focus, and respect, embodying the true spirit of the martial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academics, Takeru is actively engaged, showcasing a well-rounded character and a thirst for knowledge and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Sword's Edge: Mastering Kendo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Takeru's commitment to Kendo showcases the discipline and dedication required to excel in this ancient martial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Kendo is not just a sport; it's a way of life. Takeru embraces the principles of respect, honor, and self-improvement.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part of the Kendo club fosters teamwork and camaraderie, creating bonds that extend beyond the dojo.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Countless hours of practice and unwavering perseverance are the cornerstones of Takeru's Kendo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skills and values learned in Kendo translate into everyday life, shaping Takeru into a responsible and resilient individual.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Young Life: Balancing Passions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academic pursuits with extracurricular activities is a testament to Takeru's organizational skills and time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demands of college life, Takeru makes time for Kendo, showcasing a true passion for the sport.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meaningful relationships and engaging in social activities are essential aspects of Takeru's college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College is a time for self-discovery and personal growth, and Takeru embraces the challenges and opportunities that come his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a clear vision and a strong work ethic, Takeru is poised to achieve great things in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19th: Celebrating a Milestone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19th is not just a birthday; it's a celebration of Takeru's life, accomplishments, and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Birthdays are a time to reflect on the past year's experiences and set goals for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Spending his birthday with family and friends is a testament to the importance of relationships in Takeru's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each passing year, Takeru gains new perspectives and experiences that shape him into a well-rounded individual.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19th is a reminder that Takeru's future is full of possibilities, and he is well-equipped to achieve his dreams.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more about 松尾武尊 and his passions.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the life of this inspiring 20-year-old Kendo enthusiast.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Takeru's story has inspired you in some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Takeru all the best in his future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attention. We hope you enjoyed this presentation.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2025-05-09T00:25:58Z</dcterms:created>
  <dcterms:modified xsi:type="dcterms:W3CDTF">2025-05-09T00:25:58Z</dcterms:modified>
</cp:coreProperties>
</file>