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3005"/>
            <a:ext cx="731520" cy="514350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3497580"/>
            <a:ext cx="731520" cy="514350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388745"/>
            <a:ext cx="4572000" cy="236601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2743200" y="2417445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500" b="1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Decoding the Consumer Mind: Why We Buy</a:t>
            </a:r>
            <a:endParaRPr lang="en-US" sz="3500" dirty="0"/>
          </a:p>
        </p:txBody>
      </p:sp>
      <p:sp>
        <p:nvSpPr>
          <p:cNvPr id="8" name="Text 2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April 2025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Ethical Considerations: Responsible Marketing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Ensuring that marketing messages are honest, accurate, and not misleading, building trust with consumers and maintaining ethical standards.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Protecting consumer data and respecting their privacy rights, avoiding intrusive or unethical data collection and usage practices.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Exercising caution and sensitivity when marketing to vulnerable populations, such as children or the elderly, avoiding exploitation.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Considering the broader social impact of marketing practices, promoting ethical consumption, and supporting sustainable business initiatives.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Being open and honest about marketing practices, disclosing sponsored content, and providing clear information about products and services.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07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Future of Consumer Behaviour: Trends to Watch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AI-powered personalization, chatbots, and predictive analytics are transforming consumer experiences, offering tailored products and services.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Consumers are increasingly using mobile devices for shopping, research, and engagement, requiring businesses to optimize for mobile experiences.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Consumers are seeking memorable and engaging experiences, driving demand for experiential marketing, events, and personalized services.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Consumers are prioritizing environmentally friendly and socially responsible brands, driving demand for sustainable products and ethical business practices.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Virtual and augmented reality technologies are creating immersive shopping experiences, blurring the lines between the physical and digital worlds.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08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Applications of Consumer Behavior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Understand consumer motivations to design marketing messages that are personalized, engaging, and persuasive, maximizing campaign effectiveness.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Conduct market research to identify unmet needs, design products that meet consumer expectations, and develop successful new offerings.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Improve the customer experience through convenient shopping, user-friendly interfaces, and personalized service, enhance loyalty.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Consumer behaviour insights inform pricing strategies, promotional campaigns, and sales techniques, ultimately increasing revenue.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Consumer behaviour provides insights into building strong relationships with customers through excellent service and positive experience.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09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Thank you for your time and attention. I hope this presentation has provided valuable insights into consumer behaviour.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 encourage you to continue exploring the fascinating world of consumer behaviour and its impact on business and society.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I'm happy to answer any questions you may have about consumer behaviour or the topics covered in this presentation.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Feel free to reach out if you'd like to discuss this topic further or collaborate on future projects. Thank you again!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Remember that understanding consumer behaviour is key to success in today's dynamic marketplace. Good luck in your future endeavors!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10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6291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Consumer Puzzle: An Introduction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Cultural Influences: Shaping Wants and Needs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73152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94360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64008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76072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109728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Social Dynamics: The Power of Influence</a:t>
            </a:r>
            <a:endParaRPr lang="en-US" sz="1400" dirty="0"/>
          </a:p>
        </p:txBody>
      </p:sp>
      <p:sp>
        <p:nvSpPr>
          <p:cNvPr id="19" name="Shape 16"/>
          <p:cNvSpPr/>
          <p:nvPr/>
        </p:nvSpPr>
        <p:spPr>
          <a:xfrm>
            <a:off x="73152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594360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64008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576072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109728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Psychological Drivers: Inside the Consumer Mind</a:t>
            </a:r>
            <a:endParaRPr lang="en-US" sz="1400" dirty="0"/>
          </a:p>
        </p:txBody>
      </p:sp>
      <p:sp>
        <p:nvSpPr>
          <p:cNvPr id="24" name="Shape 21"/>
          <p:cNvSpPr/>
          <p:nvPr/>
        </p:nvSpPr>
        <p:spPr>
          <a:xfrm>
            <a:off x="502920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4873752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493776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4892040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539496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Decision-Making Process: A Step-by-Step Guide</a:t>
            </a:r>
            <a:endParaRPr lang="en-US" sz="1400" dirty="0"/>
          </a:p>
        </p:txBody>
      </p:sp>
      <p:sp>
        <p:nvSpPr>
          <p:cNvPr id="29" name="Shape 26"/>
          <p:cNvSpPr/>
          <p:nvPr/>
        </p:nvSpPr>
        <p:spPr>
          <a:xfrm>
            <a:off x="502920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0" name="Shape 27"/>
          <p:cNvSpPr/>
          <p:nvPr/>
        </p:nvSpPr>
        <p:spPr>
          <a:xfrm>
            <a:off x="4873752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493776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892040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6</a:t>
            </a:r>
            <a:endParaRPr lang="en-US" sz="1400" dirty="0"/>
          </a:p>
        </p:txBody>
      </p:sp>
      <p:sp>
        <p:nvSpPr>
          <p:cNvPr id="33" name="Text 30"/>
          <p:cNvSpPr/>
          <p:nvPr/>
        </p:nvSpPr>
        <p:spPr>
          <a:xfrm>
            <a:off x="539496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Segmentation &amp; Targeting: Reaching the Right Consumer</a:t>
            </a:r>
            <a:endParaRPr lang="en-US" sz="1400" dirty="0"/>
          </a:p>
        </p:txBody>
      </p:sp>
      <p:sp>
        <p:nvSpPr>
          <p:cNvPr id="34" name="Shape 31"/>
          <p:cNvSpPr/>
          <p:nvPr/>
        </p:nvSpPr>
        <p:spPr>
          <a:xfrm>
            <a:off x="502920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5" name="Shape 32"/>
          <p:cNvSpPr/>
          <p:nvPr/>
        </p:nvSpPr>
        <p:spPr>
          <a:xfrm>
            <a:off x="4873752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493776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4892040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7</a:t>
            </a:r>
            <a:endParaRPr lang="en-US" sz="1400" dirty="0"/>
          </a:p>
        </p:txBody>
      </p:sp>
      <p:sp>
        <p:nvSpPr>
          <p:cNvPr id="38" name="Text 35"/>
          <p:cNvSpPr/>
          <p:nvPr/>
        </p:nvSpPr>
        <p:spPr>
          <a:xfrm>
            <a:off x="539496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Ethical Considerations: Responsible Marketing</a:t>
            </a:r>
            <a:endParaRPr lang="en-US" sz="1400" dirty="0"/>
          </a:p>
        </p:txBody>
      </p:sp>
      <p:sp>
        <p:nvSpPr>
          <p:cNvPr id="39" name="Shape 36"/>
          <p:cNvSpPr/>
          <p:nvPr/>
        </p:nvSpPr>
        <p:spPr>
          <a:xfrm>
            <a:off x="502920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0" name="Shape 37"/>
          <p:cNvSpPr/>
          <p:nvPr/>
        </p:nvSpPr>
        <p:spPr>
          <a:xfrm>
            <a:off x="4873752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41" name="Shape 38"/>
          <p:cNvSpPr/>
          <p:nvPr/>
        </p:nvSpPr>
        <p:spPr>
          <a:xfrm>
            <a:off x="493776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4892040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8</a:t>
            </a:r>
            <a:endParaRPr lang="en-US" sz="1400" dirty="0"/>
          </a:p>
        </p:txBody>
      </p:sp>
      <p:sp>
        <p:nvSpPr>
          <p:cNvPr id="43" name="Text 40"/>
          <p:cNvSpPr/>
          <p:nvPr/>
        </p:nvSpPr>
        <p:spPr>
          <a:xfrm>
            <a:off x="539496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Future of Consumer Behaviour: Trends to Watch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Applications of Consumer Behavior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Consumer Puzzle: An Introduction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study of individuals, groups, or organizations and all the activities associated with the purchase, use and disposal of goods and services.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Understand influences on consumer choices, develop effective marketing strategies, and predict market trends for business success.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roadmap of stages from recognizing needs to post-purchase evaluation, highlighting key decision points and influencing factors.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Consumer behavior includes post-purchase activities such as product usage, evaluation, and disposal, influencing future decisions.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Explore the psychological processes that impact consumer decisions, including motivation, perception, learning, and attitudes.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01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Cultural Influences: Shaping Wants and Needs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Culture shapes values, beliefs, and customs, influencing what consumers desire and how they perceive products and brands.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Groups within a larger culture sharing distinct values, interests, and behaviors, creating unique consumer segments.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Hierarchical divisions in society based on factors like income, education, and occupation, impacting lifestyle and purchasing power.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Businesses must navigate cultural differences when marketing products globally, adapting strategies to resonate with local consumers.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Cultural trends and fads drive consumer demand, requiring businesses to stay agile and adapt to changing preferences.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02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Social Dynamics: The Power of Influence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Individuals or groups whose opinions and behaviors influence a person's attitudes, beliefs, and purchasing decisions.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Family roles and dynamics significantly impact purchase decisions, from groceries to cars and vacations, shaping brand loyalties.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Individuals who influence others' attitudes or behaviors due to their expertise, knowledge, or social standing, driving trends.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Social media amplifies social influence, with influencers, peer reviews, and online communities shaping consumer choices.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Informal communication about products or services, whether positive or negative, can significantly impact consumer perceptions and sales.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03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Psychological Drivers: Inside the Consumer Mind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Understanding the needs and desires that drive consumer behavior, from basic necessities to aspirational goals, fueling purchase decisions.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How consumers interpret and organize sensory information, shaping their perception of products, brands, and marketing messages.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Consumers learn about products through experience, information, and association, creating brand awareness and recall, impacting choices.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Consumers' enduring evaluations and opinions about products and brands, influencing their likelihood to purchase and remain loyal.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Individual personality traits influence consumer preferences, lifestyles, and purchasing habits, creating diverse market segments.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04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Decision-Making Process: A Step-by-Step Guide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consumer becomes aware of a need or desire, triggering the decision-making process and initiating the search for solutions.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Consumers gather information about potential solutions from internal memory, external sources, and marketing communications to make decisions.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Comparing different options based on features, benefits, price, and perceived value to narrow down choices and select the best fit.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consumer chooses a product or service, considering factors like availability, payment options, and purchase environment, finalizing the transaction.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Consumers evaluate their purchase, experiencing satisfaction or dissatisfaction, impacting future purchase decisions and brand loyalty.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05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Segmentation &amp; Targeting: Reaching the Right Consumer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Dividing a broad consumer market into subgroups based on shared characteristics, allowing for tailored marketing strategies and messaging.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Demographics, psychographics, geographic location, and behavioral patterns are used to segment consumers and identify target audiences.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Selecting specific consumer segments to focus marketing efforts on, maximizing efficiency and effectiveness in reaching the most receptive audience.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Creating a unique and desirable image for a brand in the minds of target consumers, differentiating it from competitors and attracting loyalty.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Tailoring marketing messages and offers to individual consumer preferences, increasing engagement, and building stronger relationships.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06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2025-04-22T18:20:46Z</dcterms:created>
  <dcterms:modified xsi:type="dcterms:W3CDTF">2025-04-22T18:20:46Z</dcterms:modified>
</cp:coreProperties>
</file>