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DSM: A Journey Through Mental Health Classification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History and Evolution of the Diagnostic and Statistical Manual of Mental Disorders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Criticisms and Limitations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Critics argue the DSM can contribute to the over-medicalization of normal human experiences, labeling them as mental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Concerns exist that the DSM may reflect cultural biases, leading to misdiagnosis of individuals from diverse cultural backgrounds.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While the DSM has improved diagnostic reliability, questions remain about the validity of some diagnostic categories.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rates of comorbidity (the presence of multiple disorders) can make it challenging to accurately diagnose and treat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worry diagnostic labels could lead to increased stigma towards the people who are labelled with a specific mental disorder.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DSM: A Continuing Evolution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is continuously underway to better understand mental disorders and refine diagnostic criteria for future DSM editions.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revisions are likely to incorporate more findings from neuroscience, leading to more biologically informed diagnostic categories.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goal is to move toward personalized medicine, tailoring treatments to individuals based on their genetic makeup and unique characteristics.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are focused on ensuring the DSM is culturally sensitive and applicable across diverse populations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use of digital technologies will be essential for helping clinicians and researchers study the events.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us on this journey through the history of the DSM.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fascinating world of mental health classification.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answer any questions you may have about the DSM.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keep the conversation going to promote understanding and support for mental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mental health is an integral part of overall well-being, and we all have a role to play in promoting it.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DSM: A Mental Health Compass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Genesis of the DSM: Laying the Foundation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DSM-II: Refining the Framework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DSM-III: A Paradigm Shift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DSM-III-R: Refining the Revolution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DSM-IV: Broadening the Scope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DSM-5: A New Vision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Criticisms and Limitations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DSM: A Continuing Evolution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DSM: A Mental Health Compass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Diagnostic and Statistical Manual of Mental Disorders (DSM) serves as a common language for mental health professionals. It provides criteria for diagnosing mental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 aims to improve the reliability of diagnoses, facilitate research, and guide treatment planning. It's a vital tool in understanding mental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 is not static. It evolves with new research and clinical experience, reflecting our growing understanding of mental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providing specific diagnostic criteria, the DSM helps ensure consistent and reliable diagnoses across different clinicians and settings.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 allows researchers to study mental disorders using standardized definitions, leading to better treatment and prevention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Genesis of the DSM: Laying the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 to the DSM, mental disorder classification was inconsistent. Early attempts lacked standardization and were often influenced by subjective opinions.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Experiences from World War II highlighted the need for a standardized system to diagnose and treat mental health issues in veterans.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 was published by the American Psychiatric Association. It represented the first formal attempt to classify mental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 reflected a strong psychodynamic influence, focusing on underlying psychological conflicts as the cause of mental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 had limited reliability, meaning different clinicians often arrived at different diagnoses using the same criteria.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DSM-II: Refining the Framework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DSM-II was released in 1968, offering revisions and improvements over the initial DSM-I framework.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provided slightly more specific diagnostic criteria compared to DSM-I, aiming for better clarity in defining mental illnesses.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Although there were some adjustments, DSM-II still leaned heavily on psychodynamic explanations of mental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notable change was the removal of homosexuality as a disorder, reflecting evolving social attitudes, although it was replaced with “sexual orientation disturbance.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 improvements, the DSM-II still faced challenges in achieving high levels of diagnostic reliability among clinicians.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DSM-III: A Paradigm Shift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DSM-III, published in 1980, marked a significant departure from previous editions with its emphasis on descriptive criteria.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the first time, the DSM provided specific and explicit diagnostic criteria for each mental disorder, enhancing diagnostic reliability.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DSM-III adopted a more atheoretical approach, minimizing the emphasis on specific psychological theories like psychodynamics.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of a multi-axial system, evaluating individuals on multiple dimensions, including clinical disorders, personality disorders, and general medical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use of explicit criteria greatly improved the reliability of diagnoses, making it easier for clinicians to agree on diagnoses.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DSM-III-R: Refining the Revolution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DSM-III-R (revised), published in 1987, offered refinements to the DSM-III based on new research and clinical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revisions focused on clarifying and refining the diagnostic criteria, making them easier to understand and apply consistently.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consisted primarily of modifications to existing criteria and the addition of a few new disorders rather than extensive restructuring.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Inter-rater reliability was slightly improved, which further supported the move toward the more empirical approaches it represented.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DSM-III-R built on the success of the DSM-III by consolidating and fine-tuning existing gains made with that edition.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DSM-IV: Broadening the Scope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DSM-IV was published in 1994, incorporating a vast amount of empirical data and research findings to refine diagnostic criteria.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used systematic literature reviews to inform diagnostic criteria, ensuring decisions were grounded in robust scientific evidence.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DSM-IV included more attention to cultural factors that could influence the expression and diagnosis of mental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new diagnostic categories were added, although the primary structure and approach of DSM-III-R remained the same.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text revision (DSM-IV-TR) was published in 2000, providing updated information on each disorder without changing diagnostic criteria.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DSM-5: A New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DSM-5, released in 2013, introduced significant structural and diagnostic changes, reflecting advances in neuroscience and clinical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One of the most notable changes was the removal of the multi-axial system, streamlining the diagnostic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DSM-5 introduced dimensional assessment tools to measure the severity of symptoms and functional impairments.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chapters were reorganized to reflect shared underlying vulnerabilities and relationships between different mental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changes in diagnostic criteria were controversial, sparking debate among clinicians and researchers.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2025-04-17T17:26:54Z</dcterms:created>
  <dcterms:modified xsi:type="dcterms:W3CDTF">2025-04-17T17:26:54Z</dcterms:modified>
</cp:coreProperties>
</file>